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5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6858000" cx="12192000"/>
  <p:notesSz cx="6858000" cy="9144000"/>
  <p:embeddedFontLst>
    <p:embeddedFont>
      <p:font typeface="Lato"/>
      <p:regular r:id="rId21"/>
      <p:bold r:id="rId22"/>
      <p:italic r:id="rId23"/>
      <p:boldItalic r:id="rId24"/>
    </p:embeddedFont>
    <p:embeddedFont>
      <p:font typeface="Open Sans"/>
      <p:regular r:id="rId25"/>
      <p:bold r:id="rId26"/>
      <p:italic r:id="rId27"/>
      <p:boldItalic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9" roundtripDataSignature="AMtx7mgay4drjLCs7mPc5xXIi2zeThdBA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Lato-bold.fntdata"/><Relationship Id="rId21" Type="http://schemas.openxmlformats.org/officeDocument/2006/relationships/font" Target="fonts/Lato-regular.fntdata"/><Relationship Id="rId24" Type="http://schemas.openxmlformats.org/officeDocument/2006/relationships/font" Target="fonts/Lato-boldItalic.fntdata"/><Relationship Id="rId23" Type="http://schemas.openxmlformats.org/officeDocument/2006/relationships/font" Target="fonts/Lato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schemas.openxmlformats.org/officeDocument/2006/relationships/font" Target="fonts/OpenSans-bold.fntdata"/><Relationship Id="rId25" Type="http://schemas.openxmlformats.org/officeDocument/2006/relationships/font" Target="fonts/OpenSans-regular.fntdata"/><Relationship Id="rId28" Type="http://schemas.openxmlformats.org/officeDocument/2006/relationships/font" Target="fonts/OpenSans-boldItalic.fntdata"/><Relationship Id="rId27" Type="http://schemas.openxmlformats.org/officeDocument/2006/relationships/font" Target="fonts/Open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9" name="Google Shape;59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6" name="Google Shape;236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7" name="Google Shape;237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8" name="Google Shape;248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36A6F"/>
              </a:buClr>
              <a:buSzPts val="1800"/>
              <a:buFont typeface="Open Sans"/>
              <a:buNone/>
            </a:pPr>
            <a:r>
              <a:rPr lang="en-GB" sz="1800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Facilitator organizuje malé skupiny nebo dvojice, aby na úkolech pracovaly. </a:t>
            </a:r>
            <a:endParaRPr sz="1800">
              <a:solidFill>
                <a:srgbClr val="636A6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36A6F"/>
              </a:buClr>
              <a:buSzPts val="1800"/>
              <a:buFont typeface="Open Sans"/>
              <a:buNone/>
            </a:pPr>
            <a:r>
              <a:t/>
            </a:r>
            <a:endParaRPr sz="1800">
              <a:solidFill>
                <a:srgbClr val="636A6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36A6F"/>
              </a:buClr>
              <a:buSzPts val="1800"/>
              <a:buFont typeface="Open Sans"/>
              <a:buNone/>
            </a:pPr>
            <a:r>
              <a:rPr lang="en-GB" sz="1800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Pro usnadnění procesu musí být každému členovi skupiny přiřazen jeden úkol. Každá skupina bude mít 5 minut na představení svých strategií. Facilitátor využije závěry účastníků k rozboru, aby nastínil význam dobrého designu portfolia jako příklad první strategie pro implementaci mezigeneračního mentorského programu.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36A6F"/>
              </a:buClr>
              <a:buSzPts val="1800"/>
              <a:buFont typeface="Open Sans"/>
              <a:buNone/>
            </a:pPr>
            <a:r>
              <a:rPr lang="en-GB" sz="1800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9" name="Google Shape;249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8" name="Google Shape;258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GB">
                <a:latin typeface="Open Sans"/>
                <a:ea typeface="Open Sans"/>
                <a:cs typeface="Open Sans"/>
                <a:sym typeface="Open Sans"/>
              </a:rPr>
              <a:t>Další čtení (facilitátor): 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GB">
                <a:latin typeface="Open Sans"/>
                <a:ea typeface="Open Sans"/>
                <a:cs typeface="Open Sans"/>
                <a:sym typeface="Open Sans"/>
              </a:rPr>
              <a:t>Efektivní praxe s e-portfolii: </a:t>
            </a:r>
            <a:r>
              <a:rPr lang="en-GB"/>
              <a:t>https://research.qut.edu.au/eportfolio/wp-content/uploads/sites/186/2018/04/JISC_effective_practice_e-portfolios.pdf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9" name="Google Shape;259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0" name="Google Shape;300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GB">
                <a:latin typeface="Open Sans"/>
                <a:ea typeface="Open Sans"/>
                <a:cs typeface="Open Sans"/>
                <a:sym typeface="Open Sans"/>
              </a:rPr>
              <a:t>Další čtení (facilitátor): 4 KROKY K PERFEKTNÍMU SPOJENÍ MENTORŮ A MENTOROVANÝCH: </a:t>
            </a:r>
            <a:r>
              <a:rPr lang="en-GB"/>
              <a:t> https://www.mentorresources.com/mentoring-blog/4-steps-to-perfectly-match-mentors-and-mentees </a:t>
            </a:r>
            <a:endParaRPr/>
          </a:p>
        </p:txBody>
      </p:sp>
      <p:sp>
        <p:nvSpPr>
          <p:cNvPr id="301" name="Google Shape;301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29" name="Google Shape;329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30" name="Google Shape;330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38" name="Google Shape;338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" name="Google Shape;65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6" name="Google Shape;66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2" name="Google Shape;72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0" name="Google Shape;80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5" name="Google Shape;85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GB"/>
              <a:t>Další čtení (facilitátor): Kompletní průvodce pro reverzní mentoring: https://www.guider-ai.com/blog/reverse-mentoring-guide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494"/>
              </a:buClr>
              <a:buSzPts val="1200"/>
              <a:buFont typeface="Arial"/>
              <a:buNone/>
            </a:pPr>
            <a:r>
              <a:rPr b="0" i="0" lang="en-GB">
                <a:solidFill>
                  <a:srgbClr val="004494"/>
                </a:solidFill>
                <a:latin typeface="Arial"/>
                <a:ea typeface="Arial"/>
                <a:cs typeface="Arial"/>
                <a:sym typeface="Arial"/>
              </a:rPr>
              <a:t>OER: </a:t>
            </a:r>
            <a:r>
              <a:rPr lang="en-GB">
                <a:solidFill>
                  <a:srgbClr val="004494"/>
                </a:solidFill>
                <a:latin typeface="Arial"/>
                <a:ea typeface="Arial"/>
                <a:cs typeface="Arial"/>
                <a:sym typeface="Arial"/>
              </a:rPr>
              <a:t>Role mezigeneračního učení ve vzdělávání dospělých: </a:t>
            </a:r>
            <a:r>
              <a:rPr b="0" i="0" lang="en-GB">
                <a:solidFill>
                  <a:srgbClr val="004494"/>
                </a:solidFill>
                <a:latin typeface="Arial"/>
                <a:ea typeface="Arial"/>
                <a:cs typeface="Arial"/>
                <a:sym typeface="Arial"/>
              </a:rPr>
              <a:t>https://epale.ec.europa.eu/en/blog/oer-role-intergenerational-learning-adult-education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98" name="Google Shape;98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6" name="Google Shape;206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7" name="Google Shape;207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5" name="Google Shape;215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Účastníci budou muset dokončit úkoly uvedené ve scénáři 2 - část 1 Explorace pojmů. Facilitátor organizuje malé skupiny nebo dvojice, aby na úkolech pracovaly. Pro usnadnění procesu musí být každému členovi skupiny přiřazen jeden úkol. Kvůli časovým omezením se facilitátor může rozhodnout: 1) požádat jednu nebo dvě skupiny účastníků, aby stručně představili výsledky svých závěrů a tyto poznatky využili k vysvětlení; nebo 2) požádat účastníky, aby sdíleli své závěry na platformě pro spolupráci. Pokud se rozhodne pro tuto poslední možnost, musí facilitátor zprostředkovat proces a udržovat diskuse v chodu. </a:t>
            </a:r>
            <a:endParaRPr/>
          </a:p>
        </p:txBody>
      </p:sp>
      <p:sp>
        <p:nvSpPr>
          <p:cNvPr id="216" name="Google Shape;216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5" name="Google Shape;225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Facilitátor použije závěry účastníků k diskusi o tématu k představení Scénáře 2 - Část 2 Síla dobrého portfolia. </a:t>
            </a:r>
            <a:endParaRPr/>
          </a:p>
        </p:txBody>
      </p:sp>
      <p:sp>
        <p:nvSpPr>
          <p:cNvPr id="226" name="Google Shape;226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7"/>
          <p:cNvSpPr/>
          <p:nvPr/>
        </p:nvSpPr>
        <p:spPr>
          <a:xfrm>
            <a:off x="0" y="4530723"/>
            <a:ext cx="5910895" cy="1331189"/>
          </a:xfrm>
          <a:prstGeom prst="rect">
            <a:avLst/>
          </a:prstGeom>
          <a:solidFill>
            <a:srgbClr val="E8F6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7" name="Google Shape;17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81767" y="673128"/>
            <a:ext cx="9616599" cy="36575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5265" y="306605"/>
            <a:ext cx="1712791" cy="106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32127" y="6188473"/>
            <a:ext cx="2281165" cy="46950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17"/>
          <p:cNvSpPr txBox="1"/>
          <p:nvPr/>
        </p:nvSpPr>
        <p:spPr>
          <a:xfrm>
            <a:off x="3313292" y="6150114"/>
            <a:ext cx="77535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Tento projekt byl financován s podporou Evropské komise. Tato publikace odráží pouze názory autora a Komise nenese odpovědnost za jakékoli použití informací v ní obsažených. Číslo projektu: 2020-1-BG01-KA202-079064</a:t>
            </a:r>
            <a:endParaRPr sz="10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sz="10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" name="Google Shape;21;p17"/>
          <p:cNvSpPr txBox="1"/>
          <p:nvPr>
            <p:ph type="ctrTitle"/>
          </p:nvPr>
        </p:nvSpPr>
        <p:spPr>
          <a:xfrm>
            <a:off x="715688" y="4530725"/>
            <a:ext cx="5195207" cy="13340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BAAD"/>
              </a:buClr>
              <a:buSzPts val="2000"/>
              <a:buFont typeface="Open Sans"/>
              <a:buNone/>
              <a:defRPr b="1" sz="2000">
                <a:solidFill>
                  <a:srgbClr val="52BAA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7"/>
          <p:cNvSpPr txBox="1"/>
          <p:nvPr>
            <p:ph idx="1" type="subTitle"/>
          </p:nvPr>
        </p:nvSpPr>
        <p:spPr>
          <a:xfrm>
            <a:off x="6086475" y="4549902"/>
            <a:ext cx="5178855" cy="1292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b="0" i="1" sz="16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3" name="Google Shape;23;p17"/>
          <p:cNvSpPr/>
          <p:nvPr/>
        </p:nvSpPr>
        <p:spPr>
          <a:xfrm flipH="1" rot="-5400000">
            <a:off x="5396988" y="5172425"/>
            <a:ext cx="1331189" cy="47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 Slide">
  <p:cSld name="3_Title Slid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F6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6" name="Google Shape;26;p21"/>
          <p:cNvSpPr txBox="1"/>
          <p:nvPr>
            <p:ph type="ctrTitle"/>
          </p:nvPr>
        </p:nvSpPr>
        <p:spPr>
          <a:xfrm>
            <a:off x="2179865" y="2774849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BAAD"/>
              </a:buClr>
              <a:buSzPts val="2000"/>
              <a:buFont typeface="Open Sans"/>
              <a:buNone/>
              <a:defRPr b="1" sz="2000">
                <a:solidFill>
                  <a:srgbClr val="52BAA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1"/>
          <p:cNvSpPr/>
          <p:nvPr/>
        </p:nvSpPr>
        <p:spPr>
          <a:xfrm flipH="1">
            <a:off x="2172708" y="2774849"/>
            <a:ext cx="7839428" cy="45719"/>
          </a:xfrm>
          <a:prstGeom prst="rect">
            <a:avLst/>
          </a:prstGeom>
          <a:solidFill>
            <a:srgbClr val="52BA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 Slide">
  <p:cSld name="2_Title Slide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0" name="Google Shape;30;p25"/>
          <p:cNvSpPr txBox="1"/>
          <p:nvPr>
            <p:ph type="ctrTitle"/>
          </p:nvPr>
        </p:nvSpPr>
        <p:spPr>
          <a:xfrm>
            <a:off x="2179865" y="2937536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pen Sans"/>
              <a:buNone/>
              <a:defRPr b="1" sz="20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31" name="Google Shape;31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239605" y="1688651"/>
            <a:ext cx="1712791" cy="106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2127" y="6188473"/>
            <a:ext cx="2281165" cy="469502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25"/>
          <p:cNvSpPr txBox="1"/>
          <p:nvPr/>
        </p:nvSpPr>
        <p:spPr>
          <a:xfrm>
            <a:off x="3313292" y="6150114"/>
            <a:ext cx="77535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Tento projekt byl financován s podporou Evropské komise. Tato publikace odráží pouze názory autora a Komise nenese odpovědnost za jakékoli použití informací v ní obsažených. Číslo projektu: 2020-1-BG01-KA202-079064</a:t>
            </a:r>
            <a:endParaRPr sz="10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sz="10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4" name="Google Shape;34;p25"/>
          <p:cNvSpPr/>
          <p:nvPr/>
        </p:nvSpPr>
        <p:spPr>
          <a:xfrm flipH="1">
            <a:off x="2172707" y="2913643"/>
            <a:ext cx="7839428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Text - 1col">
  <p:cSld name="Title Text - 1col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9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9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ubtitle Content - 2col">
  <p:cSld name="Title Subtitle Content - 2col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0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Open San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0"/>
          <p:cNvSpPr txBox="1"/>
          <p:nvPr>
            <p:ph idx="1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20"/>
          <p:cNvSpPr txBox="1"/>
          <p:nvPr>
            <p:ph idx="2" type="body"/>
          </p:nvPr>
        </p:nvSpPr>
        <p:spPr>
          <a:xfrm>
            <a:off x="97971" y="1462685"/>
            <a:ext cx="11944350" cy="5289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ubtitle Text - 1col">
  <p:cSld name="Title Subtitle Text - 1col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2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Open San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2"/>
          <p:cNvSpPr txBox="1"/>
          <p:nvPr>
            <p:ph idx="1" type="body"/>
          </p:nvPr>
        </p:nvSpPr>
        <p:spPr>
          <a:xfrm>
            <a:off x="97971" y="1462684"/>
            <a:ext cx="5910944" cy="53136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22"/>
          <p:cNvSpPr txBox="1"/>
          <p:nvPr>
            <p:ph idx="2" type="body"/>
          </p:nvPr>
        </p:nvSpPr>
        <p:spPr>
          <a:xfrm>
            <a:off x="6131377" y="1462684"/>
            <a:ext cx="5910944" cy="53136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22"/>
          <p:cNvSpPr txBox="1"/>
          <p:nvPr>
            <p:ph idx="3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fault Slide">
  <p:cSld name="Default Slide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- 2col">
  <p:cSld name="Title Content - 2col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6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Open San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6"/>
          <p:cNvSpPr txBox="1"/>
          <p:nvPr>
            <p:ph idx="1" type="body"/>
          </p:nvPr>
        </p:nvSpPr>
        <p:spPr>
          <a:xfrm>
            <a:off x="97971" y="873580"/>
            <a:ext cx="5910944" cy="59027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26"/>
          <p:cNvSpPr txBox="1"/>
          <p:nvPr>
            <p:ph idx="2" type="body"/>
          </p:nvPr>
        </p:nvSpPr>
        <p:spPr>
          <a:xfrm>
            <a:off x="6131377" y="873580"/>
            <a:ext cx="5910944" cy="59027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6" Type="http://schemas.openxmlformats.org/officeDocument/2006/relationships/slideLayout" Target="../slideLayouts/slideLayout9.xml"/><Relationship Id="rId7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/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Open Sans"/>
              <a:buNone/>
              <a:defRPr b="0" i="0" sz="4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12" name="Google Shape;12;p16"/>
          <p:cNvSpPr txBox="1"/>
          <p:nvPr>
            <p:ph idx="10" type="dt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13" name="Google Shape;13;p16"/>
          <p:cNvSpPr txBox="1"/>
          <p:nvPr>
            <p:ph idx="11" type="ftr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14" name="Google Shape;14;p16"/>
          <p:cNvSpPr txBox="1"/>
          <p:nvPr>
            <p:ph idx="12" type="sldNum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8"/>
          <p:cNvSpPr/>
          <p:nvPr/>
        </p:nvSpPr>
        <p:spPr>
          <a:xfrm>
            <a:off x="0" y="0"/>
            <a:ext cx="12192000" cy="7975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7" name="Google Shape;37;p18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Open Sans"/>
              <a:buNone/>
              <a:defRPr b="0" i="0" sz="3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mindshift.pt/" TargetMode="External"/><Relationship Id="rId4" Type="http://schemas.openxmlformats.org/officeDocument/2006/relationships/hyperlink" Target="mailto:geral@mindshift.pt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Relationship Id="rId4" Type="http://schemas.openxmlformats.org/officeDocument/2006/relationships/hyperlink" Target="https://www.youtube.com/watch?v=0rC1gBxNNHk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"/>
          <p:cNvSpPr txBox="1"/>
          <p:nvPr>
            <p:ph type="ctrTitle"/>
          </p:nvPr>
        </p:nvSpPr>
        <p:spPr>
          <a:xfrm>
            <a:off x="619125" y="4530725"/>
            <a:ext cx="5291700" cy="133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BAAD"/>
              </a:buClr>
              <a:buSzPts val="2000"/>
              <a:buFont typeface="Open Sans"/>
              <a:buNone/>
            </a:pPr>
            <a:r>
              <a:rPr lang="en-GB"/>
              <a:t>Kurikulum  mezigeneračního vzdělávání </a:t>
            </a:r>
            <a:endParaRPr/>
          </a:p>
        </p:txBody>
      </p:sp>
      <p:sp>
        <p:nvSpPr>
          <p:cNvPr id="62" name="Google Shape;62;p1"/>
          <p:cNvSpPr txBox="1"/>
          <p:nvPr>
            <p:ph idx="1" type="subTitle"/>
          </p:nvPr>
        </p:nvSpPr>
        <p:spPr>
          <a:xfrm>
            <a:off x="6086475" y="4549902"/>
            <a:ext cx="5178855" cy="1292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</a:pPr>
            <a:r>
              <a:rPr lang="en-GB"/>
              <a:t>Modul 5: Jak vyškolit v mentorování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</a:pPr>
            <a:r>
              <a:rPr lang="en-GB"/>
              <a:t>Lekce 2: Budování pozitivních postojů k reverznímu mentoringu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0"/>
          <p:cNvSpPr txBox="1"/>
          <p:nvPr>
            <p:ph idx="2" type="body"/>
          </p:nvPr>
        </p:nvSpPr>
        <p:spPr>
          <a:xfrm>
            <a:off x="6372225" y="1462685"/>
            <a:ext cx="5670096" cy="5313673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GB"/>
              <a:t> </a:t>
            </a:r>
            <a:endParaRPr/>
          </a:p>
        </p:txBody>
      </p:sp>
      <p:sp>
        <p:nvSpPr>
          <p:cNvPr id="240" name="Google Shape;240;p10"/>
          <p:cNvSpPr txBox="1"/>
          <p:nvPr>
            <p:ph idx="3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</a:pPr>
            <a:r>
              <a:rPr lang="en-GB">
                <a:latin typeface="Open Sans"/>
                <a:ea typeface="Open Sans"/>
                <a:cs typeface="Open Sans"/>
                <a:sym typeface="Open Sans"/>
              </a:rPr>
              <a:t>Aktivita 2.2: Síla dobrého e-portfolia </a:t>
            </a:r>
            <a:endParaRPr/>
          </a:p>
        </p:txBody>
      </p:sp>
      <p:sp>
        <p:nvSpPr>
          <p:cNvPr id="241" name="Google Shape;241;p10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91425" spcFirstLastPara="1" rIns="54000" wrap="square" tIns="540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pen Sans"/>
              <a:buNone/>
            </a:pPr>
            <a:r>
              <a:rPr lang="en-GB" sz="3000"/>
              <a:t>Lekce 2: Budování pozitivních postojů k reverznímu mentoringu </a:t>
            </a:r>
            <a:endParaRPr/>
          </a:p>
        </p:txBody>
      </p:sp>
      <p:pic>
        <p:nvPicPr>
          <p:cNvPr descr="Inteligência Artificial com preenchimento sólido" id="242" name="Google Shape;242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43675" y="156198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43" name="Google Shape;243;p10"/>
          <p:cNvSpPr txBox="1"/>
          <p:nvPr/>
        </p:nvSpPr>
        <p:spPr>
          <a:xfrm>
            <a:off x="6543675" y="2724085"/>
            <a:ext cx="5400600" cy="25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V této aktivitě si procvičíte následující dovednosti: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636A6F"/>
              </a:buClr>
              <a:buSzPts val="1800"/>
              <a:buFont typeface="Open Sans"/>
              <a:buChar char="●"/>
            </a:pPr>
            <a:r>
              <a:rPr b="1" i="0" lang="en-GB" sz="1800" u="none" cap="none" strike="noStrike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Rozhodování </a:t>
            </a:r>
            <a:endParaRPr b="1" i="0" sz="1800" u="none" cap="none" strike="noStrike">
              <a:solidFill>
                <a:srgbClr val="636A6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636A6F"/>
              </a:buClr>
              <a:buSzPts val="1800"/>
              <a:buFont typeface="Open Sans"/>
              <a:buChar char="●"/>
            </a:pPr>
            <a:r>
              <a:rPr b="1" i="0" lang="en-GB" sz="1800" u="none" cap="none" strike="noStrike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Kritické myšlení </a:t>
            </a:r>
            <a:endParaRPr b="1" i="0" sz="1800" u="none" cap="none" strike="noStrike">
              <a:solidFill>
                <a:srgbClr val="636A6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636A6F"/>
              </a:buClr>
              <a:buSzPts val="1800"/>
              <a:buFont typeface="Open Sans"/>
              <a:buChar char="●"/>
            </a:pPr>
            <a:r>
              <a:rPr b="1" i="0" lang="en-GB" sz="1800" u="none" cap="none" strike="noStrike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Řešení problém</a:t>
            </a:r>
            <a:r>
              <a:rPr b="1" lang="en-GB" sz="1800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ů</a:t>
            </a:r>
            <a:r>
              <a:rPr b="1" i="0" lang="en-GB" sz="1800" u="none" cap="none" strike="noStrike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b="1" i="0" sz="1800" u="none" cap="none" strike="noStrike">
              <a:solidFill>
                <a:srgbClr val="636A6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636A6F"/>
              </a:buClr>
              <a:buSzPts val="1800"/>
              <a:buFont typeface="Open Sans"/>
              <a:buChar char="●"/>
            </a:pPr>
            <a:r>
              <a:rPr b="1" i="0" lang="en-GB" sz="1800" u="none" cap="none" strike="noStrike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Strategické myšlení </a:t>
            </a:r>
            <a:endParaRPr b="1" i="0" sz="1800" u="none" cap="none" strike="noStrike">
              <a:solidFill>
                <a:srgbClr val="636A6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636A6F"/>
              </a:buClr>
              <a:buSzPts val="1800"/>
              <a:buFont typeface="Open Sans"/>
              <a:buChar char="●"/>
            </a:pPr>
            <a:r>
              <a:rPr b="1" i="0" lang="en-GB" sz="1800" u="none" cap="none" strike="noStrike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Digitální dovednosti </a:t>
            </a:r>
            <a:endParaRPr b="1" i="0" sz="1800" u="none" cap="none" strike="noStrike">
              <a:solidFill>
                <a:srgbClr val="636A6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636A6F"/>
              </a:buClr>
              <a:buSzPts val="1800"/>
              <a:buFont typeface="Open Sans"/>
              <a:buChar char="●"/>
            </a:pPr>
            <a:r>
              <a:rPr b="1" i="0" lang="en-GB" sz="1800" u="none" cap="none" strike="noStrike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Kreativit</a:t>
            </a:r>
            <a:r>
              <a:rPr b="1" lang="en-GB" sz="1800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u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10"/>
          <p:cNvSpPr txBox="1"/>
          <p:nvPr>
            <p:ph idx="1" type="body"/>
          </p:nvPr>
        </p:nvSpPr>
        <p:spPr>
          <a:xfrm>
            <a:off x="97971" y="1462684"/>
            <a:ext cx="5910944" cy="53136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 i="0" u="none" cap="none" strike="noStrike">
              <a:solidFill>
                <a:srgbClr val="868E9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>
              <a:solidFill>
                <a:srgbClr val="868E93"/>
              </a:solidFill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 i="0" u="none" cap="none" strike="noStrike">
              <a:solidFill>
                <a:srgbClr val="868E9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 i="0" u="none" cap="none" strike="noStrike">
              <a:solidFill>
                <a:srgbClr val="868E9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28593" lvl="4" marL="2057349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68E93"/>
              </a:buClr>
              <a:buSzPts val="2200"/>
              <a:buChar char="•"/>
            </a:pPr>
            <a:r>
              <a:rPr b="1" i="1" lang="en-GB">
                <a:solidFill>
                  <a:srgbClr val="868E93"/>
                </a:solidFill>
                <a:latin typeface="Open Sans"/>
                <a:ea typeface="Open Sans"/>
                <a:cs typeface="Open Sans"/>
                <a:sym typeface="Open Sans"/>
              </a:rPr>
              <a:t>Cílem této aktivity je nastínit význam stanovení strategií před tím, než se začne navrhovat a implementovat mezigenerační mentorský program. </a:t>
            </a:r>
            <a:endParaRPr b="1" i="1">
              <a:solidFill>
                <a:srgbClr val="868E9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i="1">
              <a:solidFill>
                <a:srgbClr val="868E9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45" name="Google Shape;245;p10"/>
          <p:cNvPicPr preferRelativeResize="0"/>
          <p:nvPr/>
        </p:nvPicPr>
        <p:blipFill rotWithShape="1">
          <a:blip r:embed="rId4">
            <a:alphaModFix/>
          </a:blip>
          <a:srcRect b="22964" l="21301" r="19599" t="23250"/>
          <a:stretch/>
        </p:blipFill>
        <p:spPr>
          <a:xfrm>
            <a:off x="149675" y="2476375"/>
            <a:ext cx="2040951" cy="180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1"/>
          <p:cNvSpPr txBox="1"/>
          <p:nvPr>
            <p:ph idx="1" type="body"/>
          </p:nvPr>
        </p:nvSpPr>
        <p:spPr>
          <a:xfrm>
            <a:off x="97971" y="1462684"/>
            <a:ext cx="5910944" cy="5313673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 b="1" sz="1800">
              <a:solidFill>
                <a:srgbClr val="93D4CC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3D4CC"/>
              </a:buClr>
              <a:buSzPts val="1800"/>
              <a:buNone/>
            </a:pPr>
            <a:r>
              <a:rPr b="1" lang="en-GB">
                <a:solidFill>
                  <a:srgbClr val="93D4CC"/>
                </a:solidFill>
              </a:rPr>
              <a:t>Praktické cvičení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b="1" lang="en-GB"/>
              <a:t>Scénář 2: Návrh inkluzivní strategie učení na pracovišti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 b="1"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b="1" lang="en-GB"/>
              <a:t>Část 2: Síla dobrého e-portfolia </a:t>
            </a:r>
            <a:endParaRPr sz="1800">
              <a:solidFill>
                <a:srgbClr val="636A6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342900" rtl="0" algn="just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rgbClr val="93D4CC"/>
              </a:buClr>
              <a:buSzPts val="1800"/>
              <a:buFont typeface="Calibri"/>
              <a:buAutoNum type="arabicPeriod"/>
            </a:pPr>
            <a:r>
              <a:rPr lang="en-GB">
                <a:solidFill>
                  <a:srgbClr val="636A6F"/>
                </a:solidFill>
              </a:rPr>
              <a:t>Udělejte průzkum </a:t>
            </a:r>
            <a:r>
              <a:rPr lang="en-GB">
                <a:solidFill>
                  <a:srgbClr val="636A6F"/>
                </a:solidFill>
              </a:rPr>
              <a:t>relevantních informací. </a:t>
            </a:r>
            <a:endParaRPr sz="1800">
              <a:solidFill>
                <a:srgbClr val="636A6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342900" rtl="0" algn="just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93D4CC"/>
              </a:buClr>
              <a:buSzPts val="1800"/>
              <a:buFont typeface="Calibri"/>
              <a:buAutoNum type="arabicPeriod"/>
            </a:pPr>
            <a:r>
              <a:rPr lang="en-GB">
                <a:solidFill>
                  <a:srgbClr val="636A6F"/>
                </a:solidFill>
              </a:rPr>
              <a:t>Vyberte si pracovní metodiku a zdůvodněte ji. </a:t>
            </a:r>
            <a:endParaRPr sz="1800">
              <a:solidFill>
                <a:srgbClr val="636A6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342900" rtl="0" algn="just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93D4CC"/>
              </a:buClr>
              <a:buSzPts val="1800"/>
              <a:buFont typeface="Calibri"/>
              <a:buAutoNum type="arabicPeriod"/>
            </a:pPr>
            <a:r>
              <a:rPr lang="en-GB">
                <a:solidFill>
                  <a:srgbClr val="636A6F"/>
                </a:solidFill>
              </a:rPr>
              <a:t>Rozhodněte se, jak budete prezentovat své nápady. </a:t>
            </a:r>
            <a:endParaRPr/>
          </a:p>
          <a:p>
            <a:pPr indent="-342900" lvl="0" marL="342900" rtl="0" algn="just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93D4CC"/>
              </a:buClr>
              <a:buSzPts val="1800"/>
              <a:buFont typeface="Calibri"/>
              <a:buAutoNum type="arabicPeriod"/>
            </a:pPr>
            <a:r>
              <a:rPr lang="en-GB">
                <a:solidFill>
                  <a:srgbClr val="636A6F"/>
                </a:solidFill>
              </a:rPr>
              <a:t>Navrhněte strategii. </a:t>
            </a:r>
            <a:endParaRPr/>
          </a:p>
          <a:p>
            <a:pPr indent="-342900" lvl="0" marL="342900" rtl="0" algn="just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93D4CC"/>
              </a:buClr>
              <a:buSzPts val="1800"/>
              <a:buFont typeface="Calibri"/>
              <a:buAutoNum type="arabicPeriod"/>
            </a:pPr>
            <a:r>
              <a:rPr lang="en-GB">
                <a:solidFill>
                  <a:srgbClr val="636A6F"/>
                </a:solidFill>
              </a:rPr>
              <a:t>Prezentujte svou práci. </a:t>
            </a:r>
            <a:endParaRPr sz="1800">
              <a:solidFill>
                <a:srgbClr val="636A6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just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Ampulheta 90% com preenchimento sólido" id="252" name="Google Shape;252;p11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10451" y="1637338"/>
            <a:ext cx="3476624" cy="3476624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p11"/>
          <p:cNvSpPr txBox="1"/>
          <p:nvPr>
            <p:ph idx="3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</a:pPr>
            <a:r>
              <a:rPr lang="en-GB">
                <a:latin typeface="Open Sans"/>
                <a:ea typeface="Open Sans"/>
                <a:cs typeface="Open Sans"/>
                <a:sym typeface="Open Sans"/>
              </a:rPr>
              <a:t>Aktivita 2.2: Síla dobrého e-portfolia </a:t>
            </a:r>
            <a:endParaRPr/>
          </a:p>
        </p:txBody>
      </p:sp>
      <p:sp>
        <p:nvSpPr>
          <p:cNvPr id="254" name="Google Shape;254;p11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91425" spcFirstLastPara="1" rIns="54000" wrap="square" tIns="540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pen Sans"/>
              <a:buNone/>
            </a:pPr>
            <a:r>
              <a:rPr lang="en-GB" sz="3000"/>
              <a:t>Lekce 2: Budování pozitivních postojů k reverznímu mentoringu </a:t>
            </a:r>
            <a:endParaRPr sz="3000"/>
          </a:p>
        </p:txBody>
      </p:sp>
      <p:sp>
        <p:nvSpPr>
          <p:cNvPr id="255" name="Google Shape;255;p11"/>
          <p:cNvSpPr txBox="1"/>
          <p:nvPr/>
        </p:nvSpPr>
        <p:spPr>
          <a:xfrm>
            <a:off x="8204597" y="4913907"/>
            <a:ext cx="1888331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chemeClr val="accent6"/>
                </a:solidFill>
                <a:latin typeface="Open Sans"/>
                <a:ea typeface="Open Sans"/>
                <a:cs typeface="Open Sans"/>
                <a:sym typeface="Open Sans"/>
              </a:rPr>
              <a:t>[45 minut]</a:t>
            </a:r>
            <a:endParaRPr b="1" i="0" sz="2000" u="none" cap="none" strike="noStrik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2"/>
          <p:cNvSpPr/>
          <p:nvPr/>
        </p:nvSpPr>
        <p:spPr>
          <a:xfrm>
            <a:off x="7958781" y="3354302"/>
            <a:ext cx="2326051" cy="320548"/>
          </a:xfrm>
          <a:custGeom>
            <a:rect b="b" l="l" r="r" t="t"/>
            <a:pathLst>
              <a:path extrusionOk="0" h="19122" w="21600">
                <a:moveTo>
                  <a:pt x="0" y="19122"/>
                </a:moveTo>
                <a:cubicBezTo>
                  <a:pt x="3775" y="4122"/>
                  <a:pt x="8595" y="-2478"/>
                  <a:pt x="13353" y="839"/>
                </a:cubicBezTo>
                <a:cubicBezTo>
                  <a:pt x="16356" y="2932"/>
                  <a:pt x="19199" y="8950"/>
                  <a:pt x="21600" y="18297"/>
                </a:cubicBezTo>
              </a:path>
            </a:pathLst>
          </a:custGeom>
          <a:noFill/>
          <a:ln cap="flat" cmpd="sng" w="38100">
            <a:solidFill>
              <a:srgbClr val="D8D8D8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35700" lIns="35700" spcFirstLastPara="1" rIns="35700" wrap="square" tIns="3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32"/>
              <a:buFont typeface="Arial"/>
              <a:buNone/>
            </a:pPr>
            <a:r>
              <a:t/>
            </a:r>
            <a:endParaRPr b="0" i="0" sz="2532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62" name="Google Shape;262;p12"/>
          <p:cNvSpPr/>
          <p:nvPr/>
        </p:nvSpPr>
        <p:spPr>
          <a:xfrm>
            <a:off x="7586193" y="2671258"/>
            <a:ext cx="345946" cy="1076267"/>
          </a:xfrm>
          <a:custGeom>
            <a:rect b="b" l="l" r="r" t="t"/>
            <a:pathLst>
              <a:path extrusionOk="0" h="21600" w="20496">
                <a:moveTo>
                  <a:pt x="1126" y="21600"/>
                </a:moveTo>
                <a:cubicBezTo>
                  <a:pt x="-1104" y="17330"/>
                  <a:pt x="0" y="12958"/>
                  <a:pt x="4254" y="8903"/>
                </a:cubicBezTo>
                <a:cubicBezTo>
                  <a:pt x="7742" y="5578"/>
                  <a:pt x="13279" y="2544"/>
                  <a:pt x="20496" y="0"/>
                </a:cubicBezTo>
              </a:path>
            </a:pathLst>
          </a:custGeom>
          <a:noFill/>
          <a:ln cap="flat" cmpd="sng" w="38100">
            <a:solidFill>
              <a:srgbClr val="D8D8D8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35700" lIns="35700" spcFirstLastPara="1" rIns="35700" wrap="square" tIns="3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32"/>
              <a:buFont typeface="Arial"/>
              <a:buNone/>
            </a:pPr>
            <a:r>
              <a:t/>
            </a:r>
            <a:endParaRPr b="0" i="0" sz="2532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63" name="Google Shape;263;p12"/>
          <p:cNvSpPr/>
          <p:nvPr/>
        </p:nvSpPr>
        <p:spPr>
          <a:xfrm>
            <a:off x="7775371" y="2699698"/>
            <a:ext cx="1810214" cy="973856"/>
          </a:xfrm>
          <a:custGeom>
            <a:rect b="b" l="l" r="r" t="t"/>
            <a:pathLst>
              <a:path extrusionOk="0" h="20820" w="21600">
                <a:moveTo>
                  <a:pt x="0" y="20820"/>
                </a:moveTo>
                <a:cubicBezTo>
                  <a:pt x="1039" y="15184"/>
                  <a:pt x="3294" y="10155"/>
                  <a:pt x="6447" y="6444"/>
                </a:cubicBezTo>
                <a:cubicBezTo>
                  <a:pt x="10674" y="1467"/>
                  <a:pt x="16164" y="-780"/>
                  <a:pt x="21600" y="241"/>
                </a:cubicBezTo>
              </a:path>
            </a:pathLst>
          </a:custGeom>
          <a:noFill/>
          <a:ln cap="flat" cmpd="sng" w="38100">
            <a:solidFill>
              <a:srgbClr val="D8D8D8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35700" lIns="35700" spcFirstLastPara="1" rIns="35700" wrap="square" tIns="3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32"/>
              <a:buFont typeface="Arial"/>
              <a:buNone/>
            </a:pPr>
            <a:r>
              <a:t/>
            </a:r>
            <a:endParaRPr b="0" i="0" sz="2532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64" name="Google Shape;264;p12"/>
          <p:cNvSpPr/>
          <p:nvPr/>
        </p:nvSpPr>
        <p:spPr>
          <a:xfrm>
            <a:off x="8553462" y="3695409"/>
            <a:ext cx="1210908" cy="1483978"/>
          </a:xfrm>
          <a:custGeom>
            <a:rect b="b" l="l" r="r" t="t"/>
            <a:pathLst>
              <a:path extrusionOk="0" h="21170" w="21169">
                <a:moveTo>
                  <a:pt x="0" y="268"/>
                </a:moveTo>
                <a:cubicBezTo>
                  <a:pt x="3992" y="-430"/>
                  <a:pt x="8131" y="251"/>
                  <a:pt x="11535" y="2149"/>
                </a:cubicBezTo>
                <a:cubicBezTo>
                  <a:pt x="13839" y="3433"/>
                  <a:pt x="15698" y="5223"/>
                  <a:pt x="17180" y="7232"/>
                </a:cubicBezTo>
                <a:cubicBezTo>
                  <a:pt x="20234" y="11372"/>
                  <a:pt x="21600" y="16276"/>
                  <a:pt x="21051" y="21170"/>
                </a:cubicBezTo>
              </a:path>
            </a:pathLst>
          </a:custGeom>
          <a:noFill/>
          <a:ln cap="flat" cmpd="sng" w="38100">
            <a:solidFill>
              <a:srgbClr val="D8D8D8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35700" lIns="35700" spcFirstLastPara="1" rIns="35700" wrap="square" tIns="3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32"/>
              <a:buFont typeface="Arial"/>
              <a:buNone/>
            </a:pPr>
            <a:r>
              <a:t/>
            </a:r>
            <a:endParaRPr b="0" i="0" sz="2532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265" name="Google Shape;265;p12"/>
          <p:cNvGrpSpPr/>
          <p:nvPr/>
        </p:nvGrpSpPr>
        <p:grpSpPr>
          <a:xfrm>
            <a:off x="6659167" y="3456195"/>
            <a:ext cx="2054952" cy="1586619"/>
            <a:chOff x="-1" y="0"/>
            <a:chExt cx="2540001" cy="1961123"/>
          </a:xfrm>
        </p:grpSpPr>
        <p:sp>
          <p:nvSpPr>
            <p:cNvPr id="266" name="Google Shape;266;p12"/>
            <p:cNvSpPr/>
            <p:nvPr/>
          </p:nvSpPr>
          <p:spPr>
            <a:xfrm>
              <a:off x="185455" y="0"/>
              <a:ext cx="2169090" cy="366602"/>
            </a:xfrm>
            <a:custGeom>
              <a:rect b="b" l="l" r="r" t="t"/>
              <a:pathLst>
                <a:path extrusionOk="0" h="21600" w="21586">
                  <a:moveTo>
                    <a:pt x="21586" y="21600"/>
                  </a:moveTo>
                  <a:lnTo>
                    <a:pt x="21586" y="17622"/>
                  </a:lnTo>
                  <a:cubicBezTo>
                    <a:pt x="21586" y="15553"/>
                    <a:pt x="21300" y="13860"/>
                    <a:pt x="20950" y="13860"/>
                  </a:cubicBezTo>
                  <a:lnTo>
                    <a:pt x="9943" y="13860"/>
                  </a:lnTo>
                  <a:cubicBezTo>
                    <a:pt x="9594" y="13860"/>
                    <a:pt x="9151" y="12442"/>
                    <a:pt x="8960" y="10709"/>
                  </a:cubicBezTo>
                  <a:lnTo>
                    <a:pt x="8126" y="3150"/>
                  </a:lnTo>
                  <a:cubicBezTo>
                    <a:pt x="7935" y="1418"/>
                    <a:pt x="7493" y="0"/>
                    <a:pt x="7143" y="0"/>
                  </a:cubicBezTo>
                  <a:lnTo>
                    <a:pt x="609" y="0"/>
                  </a:lnTo>
                  <a:cubicBezTo>
                    <a:pt x="260" y="0"/>
                    <a:pt x="-14" y="1692"/>
                    <a:pt x="1" y="3759"/>
                  </a:cubicBezTo>
                  <a:lnTo>
                    <a:pt x="128" y="21600"/>
                  </a:lnTo>
                  <a:cubicBezTo>
                    <a:pt x="128" y="21600"/>
                    <a:pt x="21586" y="21600"/>
                    <a:pt x="21586" y="21600"/>
                  </a:cubicBezTo>
                  <a:close/>
                </a:path>
              </a:pathLst>
            </a:custGeom>
            <a:solidFill>
              <a:srgbClr val="5D6383"/>
            </a:solidFill>
            <a:ln>
              <a:noFill/>
            </a:ln>
          </p:spPr>
          <p:txBody>
            <a:bodyPr anchorCtr="0" anchor="ctr" bIns="26775" lIns="26775" spcFirstLastPara="1" rIns="26775" wrap="square" tIns="267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267" name="Google Shape;267;p12"/>
            <p:cNvSpPr/>
            <p:nvPr/>
          </p:nvSpPr>
          <p:spPr>
            <a:xfrm>
              <a:off x="-1" y="353633"/>
              <a:ext cx="2540001" cy="1607490"/>
            </a:xfrm>
            <a:custGeom>
              <a:rect b="b" l="l" r="r" t="t"/>
              <a:pathLst>
                <a:path extrusionOk="0" h="21600" w="21540">
                  <a:moveTo>
                    <a:pt x="20041" y="20748"/>
                  </a:moveTo>
                  <a:cubicBezTo>
                    <a:pt x="20006" y="21217"/>
                    <a:pt x="19733" y="21600"/>
                    <a:pt x="19435" y="21600"/>
                  </a:cubicBezTo>
                  <a:lnTo>
                    <a:pt x="1921" y="21600"/>
                  </a:lnTo>
                  <a:cubicBezTo>
                    <a:pt x="1623" y="21600"/>
                    <a:pt x="1354" y="21216"/>
                    <a:pt x="1323" y="20747"/>
                  </a:cubicBezTo>
                  <a:lnTo>
                    <a:pt x="3" y="853"/>
                  </a:lnTo>
                  <a:cubicBezTo>
                    <a:pt x="-28" y="384"/>
                    <a:pt x="190" y="0"/>
                    <a:pt x="488" y="0"/>
                  </a:cubicBezTo>
                  <a:lnTo>
                    <a:pt x="21059" y="0"/>
                  </a:lnTo>
                  <a:cubicBezTo>
                    <a:pt x="21357" y="0"/>
                    <a:pt x="21572" y="383"/>
                    <a:pt x="21537" y="852"/>
                  </a:cubicBezTo>
                  <a:cubicBezTo>
                    <a:pt x="21537" y="852"/>
                    <a:pt x="20041" y="20748"/>
                    <a:pt x="20041" y="20748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anchorCtr="0" anchor="ctr" bIns="26775" lIns="26775" spcFirstLastPara="1" rIns="26775" wrap="square" tIns="267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268" name="Google Shape;268;p12"/>
          <p:cNvGrpSpPr/>
          <p:nvPr/>
        </p:nvGrpSpPr>
        <p:grpSpPr>
          <a:xfrm>
            <a:off x="7943511" y="1330946"/>
            <a:ext cx="1027480" cy="1280516"/>
            <a:chOff x="0" y="0"/>
            <a:chExt cx="1270001" cy="1582766"/>
          </a:xfrm>
        </p:grpSpPr>
        <p:sp>
          <p:nvSpPr>
            <p:cNvPr id="269" name="Google Shape;269;p12"/>
            <p:cNvSpPr/>
            <p:nvPr/>
          </p:nvSpPr>
          <p:spPr>
            <a:xfrm>
              <a:off x="0" y="0"/>
              <a:ext cx="1270000" cy="1582766"/>
            </a:xfrm>
            <a:custGeom>
              <a:rect b="b" l="l" r="r" t="t"/>
              <a:pathLst>
                <a:path extrusionOk="0" h="21597" w="21600">
                  <a:moveTo>
                    <a:pt x="2923" y="1"/>
                  </a:moveTo>
                  <a:cubicBezTo>
                    <a:pt x="2503" y="1"/>
                    <a:pt x="2191" y="-3"/>
                    <a:pt x="1924" y="11"/>
                  </a:cubicBezTo>
                  <a:cubicBezTo>
                    <a:pt x="1656" y="26"/>
                    <a:pt x="1433" y="57"/>
                    <a:pt x="1208" y="114"/>
                  </a:cubicBezTo>
                  <a:cubicBezTo>
                    <a:pt x="960" y="187"/>
                    <a:pt x="744" y="298"/>
                    <a:pt x="560" y="445"/>
                  </a:cubicBezTo>
                  <a:cubicBezTo>
                    <a:pt x="374" y="593"/>
                    <a:pt x="231" y="772"/>
                    <a:pt x="142" y="970"/>
                  </a:cubicBezTo>
                  <a:cubicBezTo>
                    <a:pt x="70" y="1152"/>
                    <a:pt x="38" y="1330"/>
                    <a:pt x="20" y="1544"/>
                  </a:cubicBezTo>
                  <a:cubicBezTo>
                    <a:pt x="2" y="1758"/>
                    <a:pt x="0" y="2009"/>
                    <a:pt x="0" y="2345"/>
                  </a:cubicBezTo>
                  <a:lnTo>
                    <a:pt x="0" y="19236"/>
                  </a:lnTo>
                  <a:cubicBezTo>
                    <a:pt x="0" y="19578"/>
                    <a:pt x="2" y="19832"/>
                    <a:pt x="20" y="20048"/>
                  </a:cubicBezTo>
                  <a:cubicBezTo>
                    <a:pt x="38" y="20265"/>
                    <a:pt x="70" y="20441"/>
                    <a:pt x="142" y="20622"/>
                  </a:cubicBezTo>
                  <a:cubicBezTo>
                    <a:pt x="232" y="20819"/>
                    <a:pt x="375" y="20999"/>
                    <a:pt x="560" y="21148"/>
                  </a:cubicBezTo>
                  <a:cubicBezTo>
                    <a:pt x="744" y="21295"/>
                    <a:pt x="961" y="21411"/>
                    <a:pt x="1208" y="21483"/>
                  </a:cubicBezTo>
                  <a:cubicBezTo>
                    <a:pt x="1435" y="21541"/>
                    <a:pt x="1657" y="21566"/>
                    <a:pt x="1924" y="21581"/>
                  </a:cubicBezTo>
                  <a:cubicBezTo>
                    <a:pt x="2191" y="21595"/>
                    <a:pt x="2503" y="21597"/>
                    <a:pt x="2923" y="21597"/>
                  </a:cubicBezTo>
                  <a:lnTo>
                    <a:pt x="18657" y="21597"/>
                  </a:lnTo>
                  <a:cubicBezTo>
                    <a:pt x="19083" y="21597"/>
                    <a:pt x="19407" y="21595"/>
                    <a:pt x="19676" y="21581"/>
                  </a:cubicBezTo>
                  <a:cubicBezTo>
                    <a:pt x="19946" y="21566"/>
                    <a:pt x="20165" y="21541"/>
                    <a:pt x="20392" y="21483"/>
                  </a:cubicBezTo>
                  <a:cubicBezTo>
                    <a:pt x="20640" y="21411"/>
                    <a:pt x="20856" y="21295"/>
                    <a:pt x="21040" y="21148"/>
                  </a:cubicBezTo>
                  <a:cubicBezTo>
                    <a:pt x="21225" y="20999"/>
                    <a:pt x="21368" y="20819"/>
                    <a:pt x="21458" y="20622"/>
                  </a:cubicBezTo>
                  <a:cubicBezTo>
                    <a:pt x="21530" y="20441"/>
                    <a:pt x="21562" y="20264"/>
                    <a:pt x="21580" y="20048"/>
                  </a:cubicBezTo>
                  <a:cubicBezTo>
                    <a:pt x="21598" y="19832"/>
                    <a:pt x="21600" y="19578"/>
                    <a:pt x="21600" y="19241"/>
                  </a:cubicBezTo>
                  <a:lnTo>
                    <a:pt x="21600" y="6434"/>
                  </a:lnTo>
                  <a:lnTo>
                    <a:pt x="13574" y="1"/>
                  </a:lnTo>
                  <a:lnTo>
                    <a:pt x="2943" y="1"/>
                  </a:lnTo>
                  <a:lnTo>
                    <a:pt x="2923" y="1"/>
                  </a:lnTo>
                  <a:close/>
                </a:path>
              </a:pathLst>
            </a:custGeom>
            <a:solidFill>
              <a:srgbClr val="F48B6C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270" name="Google Shape;270;p12"/>
            <p:cNvSpPr/>
            <p:nvPr/>
          </p:nvSpPr>
          <p:spPr>
            <a:xfrm>
              <a:off x="795653" y="0"/>
              <a:ext cx="474348" cy="473419"/>
            </a:xfrm>
            <a:custGeom>
              <a:rect b="b" l="l" r="r" t="t"/>
              <a:pathLst>
                <a:path extrusionOk="0" h="21600" w="21600">
                  <a:moveTo>
                    <a:pt x="21600" y="21508"/>
                  </a:moveTo>
                  <a:lnTo>
                    <a:pt x="112" y="0"/>
                  </a:lnTo>
                  <a:lnTo>
                    <a:pt x="0" y="13709"/>
                  </a:lnTo>
                  <a:cubicBezTo>
                    <a:pt x="0" y="14852"/>
                    <a:pt x="0" y="15710"/>
                    <a:pt x="48" y="16433"/>
                  </a:cubicBezTo>
                  <a:cubicBezTo>
                    <a:pt x="95" y="17156"/>
                    <a:pt x="191" y="17746"/>
                    <a:pt x="383" y="18353"/>
                  </a:cubicBezTo>
                  <a:cubicBezTo>
                    <a:pt x="624" y="19018"/>
                    <a:pt x="1002" y="19607"/>
                    <a:pt x="1495" y="20102"/>
                  </a:cubicBezTo>
                  <a:cubicBezTo>
                    <a:pt x="1989" y="20596"/>
                    <a:pt x="2577" y="20974"/>
                    <a:pt x="3241" y="21216"/>
                  </a:cubicBezTo>
                  <a:cubicBezTo>
                    <a:pt x="3847" y="21409"/>
                    <a:pt x="4432" y="21505"/>
                    <a:pt x="5147" y="21552"/>
                  </a:cubicBezTo>
                  <a:cubicBezTo>
                    <a:pt x="5862" y="21600"/>
                    <a:pt x="6707" y="21600"/>
                    <a:pt x="7831" y="21600"/>
                  </a:cubicBezTo>
                  <a:lnTo>
                    <a:pt x="21600" y="2150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271" name="Google Shape;271;p12"/>
          <p:cNvGrpSpPr/>
          <p:nvPr/>
        </p:nvGrpSpPr>
        <p:grpSpPr>
          <a:xfrm>
            <a:off x="9568382" y="2013201"/>
            <a:ext cx="1027479" cy="1280516"/>
            <a:chOff x="0" y="0"/>
            <a:chExt cx="1270001" cy="1582766"/>
          </a:xfrm>
        </p:grpSpPr>
        <p:sp>
          <p:nvSpPr>
            <p:cNvPr id="272" name="Google Shape;272;p12"/>
            <p:cNvSpPr/>
            <p:nvPr/>
          </p:nvSpPr>
          <p:spPr>
            <a:xfrm>
              <a:off x="0" y="0"/>
              <a:ext cx="1270000" cy="1582766"/>
            </a:xfrm>
            <a:custGeom>
              <a:rect b="b" l="l" r="r" t="t"/>
              <a:pathLst>
                <a:path extrusionOk="0" h="21597" w="21600">
                  <a:moveTo>
                    <a:pt x="2923" y="1"/>
                  </a:moveTo>
                  <a:cubicBezTo>
                    <a:pt x="2503" y="1"/>
                    <a:pt x="2191" y="-3"/>
                    <a:pt x="1924" y="11"/>
                  </a:cubicBezTo>
                  <a:cubicBezTo>
                    <a:pt x="1656" y="26"/>
                    <a:pt x="1433" y="57"/>
                    <a:pt x="1208" y="114"/>
                  </a:cubicBezTo>
                  <a:cubicBezTo>
                    <a:pt x="960" y="187"/>
                    <a:pt x="744" y="298"/>
                    <a:pt x="560" y="445"/>
                  </a:cubicBezTo>
                  <a:cubicBezTo>
                    <a:pt x="374" y="593"/>
                    <a:pt x="231" y="772"/>
                    <a:pt x="142" y="970"/>
                  </a:cubicBezTo>
                  <a:cubicBezTo>
                    <a:pt x="70" y="1152"/>
                    <a:pt x="38" y="1330"/>
                    <a:pt x="20" y="1544"/>
                  </a:cubicBezTo>
                  <a:cubicBezTo>
                    <a:pt x="2" y="1758"/>
                    <a:pt x="0" y="2009"/>
                    <a:pt x="0" y="2345"/>
                  </a:cubicBezTo>
                  <a:lnTo>
                    <a:pt x="0" y="19236"/>
                  </a:lnTo>
                  <a:cubicBezTo>
                    <a:pt x="0" y="19578"/>
                    <a:pt x="2" y="19832"/>
                    <a:pt x="20" y="20048"/>
                  </a:cubicBezTo>
                  <a:cubicBezTo>
                    <a:pt x="38" y="20265"/>
                    <a:pt x="70" y="20441"/>
                    <a:pt x="142" y="20622"/>
                  </a:cubicBezTo>
                  <a:cubicBezTo>
                    <a:pt x="232" y="20819"/>
                    <a:pt x="375" y="20999"/>
                    <a:pt x="560" y="21148"/>
                  </a:cubicBezTo>
                  <a:cubicBezTo>
                    <a:pt x="744" y="21295"/>
                    <a:pt x="961" y="21411"/>
                    <a:pt x="1208" y="21483"/>
                  </a:cubicBezTo>
                  <a:cubicBezTo>
                    <a:pt x="1435" y="21541"/>
                    <a:pt x="1657" y="21566"/>
                    <a:pt x="1924" y="21581"/>
                  </a:cubicBezTo>
                  <a:cubicBezTo>
                    <a:pt x="2191" y="21595"/>
                    <a:pt x="2503" y="21597"/>
                    <a:pt x="2923" y="21597"/>
                  </a:cubicBezTo>
                  <a:lnTo>
                    <a:pt x="18657" y="21597"/>
                  </a:lnTo>
                  <a:cubicBezTo>
                    <a:pt x="19083" y="21597"/>
                    <a:pt x="19407" y="21595"/>
                    <a:pt x="19676" y="21581"/>
                  </a:cubicBezTo>
                  <a:cubicBezTo>
                    <a:pt x="19946" y="21566"/>
                    <a:pt x="20165" y="21541"/>
                    <a:pt x="20392" y="21483"/>
                  </a:cubicBezTo>
                  <a:cubicBezTo>
                    <a:pt x="20640" y="21411"/>
                    <a:pt x="20856" y="21295"/>
                    <a:pt x="21040" y="21148"/>
                  </a:cubicBezTo>
                  <a:cubicBezTo>
                    <a:pt x="21225" y="20999"/>
                    <a:pt x="21368" y="20819"/>
                    <a:pt x="21458" y="20622"/>
                  </a:cubicBezTo>
                  <a:cubicBezTo>
                    <a:pt x="21530" y="20441"/>
                    <a:pt x="21562" y="20264"/>
                    <a:pt x="21580" y="20048"/>
                  </a:cubicBezTo>
                  <a:cubicBezTo>
                    <a:pt x="21598" y="19832"/>
                    <a:pt x="21600" y="19578"/>
                    <a:pt x="21600" y="19241"/>
                  </a:cubicBezTo>
                  <a:lnTo>
                    <a:pt x="21600" y="6434"/>
                  </a:lnTo>
                  <a:lnTo>
                    <a:pt x="13574" y="1"/>
                  </a:lnTo>
                  <a:lnTo>
                    <a:pt x="2943" y="1"/>
                  </a:lnTo>
                  <a:lnTo>
                    <a:pt x="292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273" name="Google Shape;273;p12"/>
            <p:cNvSpPr/>
            <p:nvPr/>
          </p:nvSpPr>
          <p:spPr>
            <a:xfrm>
              <a:off x="795653" y="0"/>
              <a:ext cx="474348" cy="473419"/>
            </a:xfrm>
            <a:custGeom>
              <a:rect b="b" l="l" r="r" t="t"/>
              <a:pathLst>
                <a:path extrusionOk="0" h="21600" w="21600">
                  <a:moveTo>
                    <a:pt x="21600" y="21508"/>
                  </a:moveTo>
                  <a:lnTo>
                    <a:pt x="112" y="0"/>
                  </a:lnTo>
                  <a:lnTo>
                    <a:pt x="0" y="13709"/>
                  </a:lnTo>
                  <a:cubicBezTo>
                    <a:pt x="0" y="14852"/>
                    <a:pt x="0" y="15710"/>
                    <a:pt x="48" y="16433"/>
                  </a:cubicBezTo>
                  <a:cubicBezTo>
                    <a:pt x="95" y="17156"/>
                    <a:pt x="191" y="17746"/>
                    <a:pt x="383" y="18353"/>
                  </a:cubicBezTo>
                  <a:cubicBezTo>
                    <a:pt x="624" y="19018"/>
                    <a:pt x="1002" y="19607"/>
                    <a:pt x="1495" y="20102"/>
                  </a:cubicBezTo>
                  <a:cubicBezTo>
                    <a:pt x="1989" y="20596"/>
                    <a:pt x="2577" y="20974"/>
                    <a:pt x="3241" y="21216"/>
                  </a:cubicBezTo>
                  <a:cubicBezTo>
                    <a:pt x="3847" y="21409"/>
                    <a:pt x="4432" y="21505"/>
                    <a:pt x="5147" y="21552"/>
                  </a:cubicBezTo>
                  <a:cubicBezTo>
                    <a:pt x="5862" y="21600"/>
                    <a:pt x="6707" y="21600"/>
                    <a:pt x="7831" y="21600"/>
                  </a:cubicBezTo>
                  <a:lnTo>
                    <a:pt x="21600" y="21508"/>
                  </a:lnTo>
                  <a:close/>
                </a:path>
              </a:pathLst>
            </a:custGeom>
            <a:solidFill>
              <a:srgbClr val="52BAA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274" name="Google Shape;274;p12"/>
          <p:cNvGrpSpPr/>
          <p:nvPr/>
        </p:nvGrpSpPr>
        <p:grpSpPr>
          <a:xfrm>
            <a:off x="10284832" y="3596941"/>
            <a:ext cx="1027480" cy="1280517"/>
            <a:chOff x="0" y="0"/>
            <a:chExt cx="1270001" cy="1582766"/>
          </a:xfrm>
        </p:grpSpPr>
        <p:sp>
          <p:nvSpPr>
            <p:cNvPr id="275" name="Google Shape;275;p12"/>
            <p:cNvSpPr/>
            <p:nvPr/>
          </p:nvSpPr>
          <p:spPr>
            <a:xfrm>
              <a:off x="0" y="0"/>
              <a:ext cx="1270000" cy="1582766"/>
            </a:xfrm>
            <a:custGeom>
              <a:rect b="b" l="l" r="r" t="t"/>
              <a:pathLst>
                <a:path extrusionOk="0" h="21597" w="21600">
                  <a:moveTo>
                    <a:pt x="2923" y="1"/>
                  </a:moveTo>
                  <a:cubicBezTo>
                    <a:pt x="2503" y="1"/>
                    <a:pt x="2191" y="-3"/>
                    <a:pt x="1924" y="11"/>
                  </a:cubicBezTo>
                  <a:cubicBezTo>
                    <a:pt x="1656" y="26"/>
                    <a:pt x="1433" y="57"/>
                    <a:pt x="1208" y="114"/>
                  </a:cubicBezTo>
                  <a:cubicBezTo>
                    <a:pt x="960" y="187"/>
                    <a:pt x="744" y="298"/>
                    <a:pt x="560" y="445"/>
                  </a:cubicBezTo>
                  <a:cubicBezTo>
                    <a:pt x="374" y="593"/>
                    <a:pt x="231" y="772"/>
                    <a:pt x="142" y="970"/>
                  </a:cubicBezTo>
                  <a:cubicBezTo>
                    <a:pt x="70" y="1152"/>
                    <a:pt x="38" y="1330"/>
                    <a:pt x="20" y="1544"/>
                  </a:cubicBezTo>
                  <a:cubicBezTo>
                    <a:pt x="2" y="1758"/>
                    <a:pt x="0" y="2009"/>
                    <a:pt x="0" y="2345"/>
                  </a:cubicBezTo>
                  <a:lnTo>
                    <a:pt x="0" y="19236"/>
                  </a:lnTo>
                  <a:cubicBezTo>
                    <a:pt x="0" y="19578"/>
                    <a:pt x="2" y="19832"/>
                    <a:pt x="20" y="20048"/>
                  </a:cubicBezTo>
                  <a:cubicBezTo>
                    <a:pt x="38" y="20265"/>
                    <a:pt x="70" y="20441"/>
                    <a:pt x="142" y="20622"/>
                  </a:cubicBezTo>
                  <a:cubicBezTo>
                    <a:pt x="232" y="20819"/>
                    <a:pt x="375" y="20999"/>
                    <a:pt x="560" y="21148"/>
                  </a:cubicBezTo>
                  <a:cubicBezTo>
                    <a:pt x="744" y="21295"/>
                    <a:pt x="961" y="21411"/>
                    <a:pt x="1208" y="21483"/>
                  </a:cubicBezTo>
                  <a:cubicBezTo>
                    <a:pt x="1435" y="21541"/>
                    <a:pt x="1657" y="21566"/>
                    <a:pt x="1924" y="21581"/>
                  </a:cubicBezTo>
                  <a:cubicBezTo>
                    <a:pt x="2191" y="21595"/>
                    <a:pt x="2503" y="21597"/>
                    <a:pt x="2923" y="21597"/>
                  </a:cubicBezTo>
                  <a:lnTo>
                    <a:pt x="18657" y="21597"/>
                  </a:lnTo>
                  <a:cubicBezTo>
                    <a:pt x="19083" y="21597"/>
                    <a:pt x="19407" y="21595"/>
                    <a:pt x="19676" y="21581"/>
                  </a:cubicBezTo>
                  <a:cubicBezTo>
                    <a:pt x="19946" y="21566"/>
                    <a:pt x="20165" y="21541"/>
                    <a:pt x="20392" y="21483"/>
                  </a:cubicBezTo>
                  <a:cubicBezTo>
                    <a:pt x="20640" y="21411"/>
                    <a:pt x="20856" y="21295"/>
                    <a:pt x="21040" y="21148"/>
                  </a:cubicBezTo>
                  <a:cubicBezTo>
                    <a:pt x="21225" y="20999"/>
                    <a:pt x="21368" y="20819"/>
                    <a:pt x="21458" y="20622"/>
                  </a:cubicBezTo>
                  <a:cubicBezTo>
                    <a:pt x="21530" y="20441"/>
                    <a:pt x="21562" y="20264"/>
                    <a:pt x="21580" y="20048"/>
                  </a:cubicBezTo>
                  <a:cubicBezTo>
                    <a:pt x="21598" y="19832"/>
                    <a:pt x="21600" y="19578"/>
                    <a:pt x="21600" y="19241"/>
                  </a:cubicBezTo>
                  <a:lnTo>
                    <a:pt x="21600" y="6434"/>
                  </a:lnTo>
                  <a:lnTo>
                    <a:pt x="13574" y="1"/>
                  </a:lnTo>
                  <a:lnTo>
                    <a:pt x="2943" y="1"/>
                  </a:lnTo>
                  <a:lnTo>
                    <a:pt x="292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276" name="Google Shape;276;p12"/>
            <p:cNvSpPr/>
            <p:nvPr/>
          </p:nvSpPr>
          <p:spPr>
            <a:xfrm>
              <a:off x="795653" y="0"/>
              <a:ext cx="474348" cy="473419"/>
            </a:xfrm>
            <a:custGeom>
              <a:rect b="b" l="l" r="r" t="t"/>
              <a:pathLst>
                <a:path extrusionOk="0" h="21600" w="21600">
                  <a:moveTo>
                    <a:pt x="21600" y="21508"/>
                  </a:moveTo>
                  <a:lnTo>
                    <a:pt x="112" y="0"/>
                  </a:lnTo>
                  <a:lnTo>
                    <a:pt x="0" y="13709"/>
                  </a:lnTo>
                  <a:cubicBezTo>
                    <a:pt x="0" y="14852"/>
                    <a:pt x="0" y="15710"/>
                    <a:pt x="48" y="16433"/>
                  </a:cubicBezTo>
                  <a:cubicBezTo>
                    <a:pt x="95" y="17156"/>
                    <a:pt x="191" y="17746"/>
                    <a:pt x="383" y="18353"/>
                  </a:cubicBezTo>
                  <a:cubicBezTo>
                    <a:pt x="624" y="19018"/>
                    <a:pt x="1002" y="19607"/>
                    <a:pt x="1495" y="20102"/>
                  </a:cubicBezTo>
                  <a:cubicBezTo>
                    <a:pt x="1989" y="20596"/>
                    <a:pt x="2577" y="20974"/>
                    <a:pt x="3241" y="21216"/>
                  </a:cubicBezTo>
                  <a:cubicBezTo>
                    <a:pt x="3847" y="21409"/>
                    <a:pt x="4432" y="21505"/>
                    <a:pt x="5147" y="21552"/>
                  </a:cubicBezTo>
                  <a:cubicBezTo>
                    <a:pt x="5862" y="21600"/>
                    <a:pt x="6707" y="21600"/>
                    <a:pt x="7831" y="21600"/>
                  </a:cubicBezTo>
                  <a:lnTo>
                    <a:pt x="21600" y="21508"/>
                  </a:lnTo>
                  <a:close/>
                </a:path>
              </a:pathLst>
            </a:custGeom>
            <a:solidFill>
              <a:srgbClr val="9868B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277" name="Google Shape;277;p12"/>
          <p:cNvGrpSpPr/>
          <p:nvPr/>
        </p:nvGrpSpPr>
        <p:grpSpPr>
          <a:xfrm>
            <a:off x="9279111" y="5180682"/>
            <a:ext cx="1027479" cy="1280517"/>
            <a:chOff x="0" y="0"/>
            <a:chExt cx="1270001" cy="1582766"/>
          </a:xfrm>
        </p:grpSpPr>
        <p:sp>
          <p:nvSpPr>
            <p:cNvPr id="278" name="Google Shape;278;p12"/>
            <p:cNvSpPr/>
            <p:nvPr/>
          </p:nvSpPr>
          <p:spPr>
            <a:xfrm>
              <a:off x="0" y="0"/>
              <a:ext cx="1270000" cy="1582766"/>
            </a:xfrm>
            <a:custGeom>
              <a:rect b="b" l="l" r="r" t="t"/>
              <a:pathLst>
                <a:path extrusionOk="0" h="21597" w="21600">
                  <a:moveTo>
                    <a:pt x="2923" y="1"/>
                  </a:moveTo>
                  <a:cubicBezTo>
                    <a:pt x="2503" y="1"/>
                    <a:pt x="2191" y="-3"/>
                    <a:pt x="1924" y="11"/>
                  </a:cubicBezTo>
                  <a:cubicBezTo>
                    <a:pt x="1656" y="26"/>
                    <a:pt x="1433" y="57"/>
                    <a:pt x="1208" y="114"/>
                  </a:cubicBezTo>
                  <a:cubicBezTo>
                    <a:pt x="960" y="187"/>
                    <a:pt x="744" y="298"/>
                    <a:pt x="560" y="445"/>
                  </a:cubicBezTo>
                  <a:cubicBezTo>
                    <a:pt x="374" y="593"/>
                    <a:pt x="231" y="772"/>
                    <a:pt x="142" y="970"/>
                  </a:cubicBezTo>
                  <a:cubicBezTo>
                    <a:pt x="70" y="1152"/>
                    <a:pt x="38" y="1330"/>
                    <a:pt x="20" y="1544"/>
                  </a:cubicBezTo>
                  <a:cubicBezTo>
                    <a:pt x="2" y="1758"/>
                    <a:pt x="0" y="2009"/>
                    <a:pt x="0" y="2345"/>
                  </a:cubicBezTo>
                  <a:lnTo>
                    <a:pt x="0" y="19236"/>
                  </a:lnTo>
                  <a:cubicBezTo>
                    <a:pt x="0" y="19578"/>
                    <a:pt x="2" y="19832"/>
                    <a:pt x="20" y="20048"/>
                  </a:cubicBezTo>
                  <a:cubicBezTo>
                    <a:pt x="38" y="20265"/>
                    <a:pt x="70" y="20441"/>
                    <a:pt x="142" y="20622"/>
                  </a:cubicBezTo>
                  <a:cubicBezTo>
                    <a:pt x="232" y="20819"/>
                    <a:pt x="375" y="20999"/>
                    <a:pt x="560" y="21148"/>
                  </a:cubicBezTo>
                  <a:cubicBezTo>
                    <a:pt x="744" y="21295"/>
                    <a:pt x="961" y="21411"/>
                    <a:pt x="1208" y="21483"/>
                  </a:cubicBezTo>
                  <a:cubicBezTo>
                    <a:pt x="1435" y="21541"/>
                    <a:pt x="1657" y="21566"/>
                    <a:pt x="1924" y="21581"/>
                  </a:cubicBezTo>
                  <a:cubicBezTo>
                    <a:pt x="2191" y="21595"/>
                    <a:pt x="2503" y="21597"/>
                    <a:pt x="2923" y="21597"/>
                  </a:cubicBezTo>
                  <a:lnTo>
                    <a:pt x="18657" y="21597"/>
                  </a:lnTo>
                  <a:cubicBezTo>
                    <a:pt x="19083" y="21597"/>
                    <a:pt x="19407" y="21595"/>
                    <a:pt x="19676" y="21581"/>
                  </a:cubicBezTo>
                  <a:cubicBezTo>
                    <a:pt x="19946" y="21566"/>
                    <a:pt x="20165" y="21541"/>
                    <a:pt x="20392" y="21483"/>
                  </a:cubicBezTo>
                  <a:cubicBezTo>
                    <a:pt x="20640" y="21411"/>
                    <a:pt x="20856" y="21295"/>
                    <a:pt x="21040" y="21148"/>
                  </a:cubicBezTo>
                  <a:cubicBezTo>
                    <a:pt x="21225" y="20999"/>
                    <a:pt x="21368" y="20819"/>
                    <a:pt x="21458" y="20622"/>
                  </a:cubicBezTo>
                  <a:cubicBezTo>
                    <a:pt x="21530" y="20441"/>
                    <a:pt x="21562" y="20264"/>
                    <a:pt x="21580" y="20048"/>
                  </a:cubicBezTo>
                  <a:cubicBezTo>
                    <a:pt x="21598" y="19832"/>
                    <a:pt x="21600" y="19578"/>
                    <a:pt x="21600" y="19241"/>
                  </a:cubicBezTo>
                  <a:lnTo>
                    <a:pt x="21600" y="6434"/>
                  </a:lnTo>
                  <a:lnTo>
                    <a:pt x="13574" y="1"/>
                  </a:lnTo>
                  <a:lnTo>
                    <a:pt x="2943" y="1"/>
                  </a:lnTo>
                  <a:lnTo>
                    <a:pt x="292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279" name="Google Shape;279;p12"/>
            <p:cNvSpPr/>
            <p:nvPr/>
          </p:nvSpPr>
          <p:spPr>
            <a:xfrm>
              <a:off x="795653" y="0"/>
              <a:ext cx="474348" cy="473419"/>
            </a:xfrm>
            <a:custGeom>
              <a:rect b="b" l="l" r="r" t="t"/>
              <a:pathLst>
                <a:path extrusionOk="0" h="21600" w="21600">
                  <a:moveTo>
                    <a:pt x="21600" y="21508"/>
                  </a:moveTo>
                  <a:lnTo>
                    <a:pt x="112" y="0"/>
                  </a:lnTo>
                  <a:lnTo>
                    <a:pt x="0" y="13709"/>
                  </a:lnTo>
                  <a:cubicBezTo>
                    <a:pt x="0" y="14852"/>
                    <a:pt x="0" y="15710"/>
                    <a:pt x="48" y="16433"/>
                  </a:cubicBezTo>
                  <a:cubicBezTo>
                    <a:pt x="95" y="17156"/>
                    <a:pt x="191" y="17746"/>
                    <a:pt x="383" y="18353"/>
                  </a:cubicBezTo>
                  <a:cubicBezTo>
                    <a:pt x="624" y="19018"/>
                    <a:pt x="1002" y="19607"/>
                    <a:pt x="1495" y="20102"/>
                  </a:cubicBezTo>
                  <a:cubicBezTo>
                    <a:pt x="1989" y="20596"/>
                    <a:pt x="2577" y="20974"/>
                    <a:pt x="3241" y="21216"/>
                  </a:cubicBezTo>
                  <a:cubicBezTo>
                    <a:pt x="3847" y="21409"/>
                    <a:pt x="4432" y="21505"/>
                    <a:pt x="5147" y="21552"/>
                  </a:cubicBezTo>
                  <a:cubicBezTo>
                    <a:pt x="5862" y="21600"/>
                    <a:pt x="6707" y="21600"/>
                    <a:pt x="7831" y="21600"/>
                  </a:cubicBezTo>
                  <a:lnTo>
                    <a:pt x="21600" y="21508"/>
                  </a:lnTo>
                  <a:close/>
                </a:path>
              </a:pathLst>
            </a:custGeom>
            <a:solidFill>
              <a:srgbClr val="788058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sp>
        <p:nvSpPr>
          <p:cNvPr id="280" name="Google Shape;280;p12"/>
          <p:cNvSpPr/>
          <p:nvPr/>
        </p:nvSpPr>
        <p:spPr>
          <a:xfrm>
            <a:off x="820187" y="4331845"/>
            <a:ext cx="285145" cy="285146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32"/>
              <a:buFont typeface="Arial"/>
              <a:buNone/>
            </a:pPr>
            <a:r>
              <a:t/>
            </a:r>
            <a:endParaRPr b="0" i="0" sz="2532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81" name="Google Shape;281;p12"/>
          <p:cNvSpPr/>
          <p:nvPr/>
        </p:nvSpPr>
        <p:spPr>
          <a:xfrm>
            <a:off x="820187" y="1590104"/>
            <a:ext cx="285145" cy="285145"/>
          </a:xfrm>
          <a:prstGeom prst="diamond">
            <a:avLst/>
          </a:prstGeom>
          <a:solidFill>
            <a:srgbClr val="F48B6C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32"/>
              <a:buFont typeface="Arial"/>
              <a:buNone/>
            </a:pPr>
            <a:r>
              <a:t/>
            </a:r>
            <a:endParaRPr b="0" i="0" sz="2532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82" name="Google Shape;282;p12"/>
          <p:cNvSpPr/>
          <p:nvPr/>
        </p:nvSpPr>
        <p:spPr>
          <a:xfrm>
            <a:off x="820187" y="2960975"/>
            <a:ext cx="285145" cy="285145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32"/>
              <a:buFont typeface="Arial"/>
              <a:buNone/>
            </a:pPr>
            <a:r>
              <a:t/>
            </a:r>
            <a:endParaRPr b="0" i="0" sz="2532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83" name="Google Shape;283;p12"/>
          <p:cNvSpPr/>
          <p:nvPr/>
        </p:nvSpPr>
        <p:spPr>
          <a:xfrm>
            <a:off x="820187" y="5702717"/>
            <a:ext cx="285145" cy="285145"/>
          </a:xfrm>
          <a:prstGeom prst="diamond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32"/>
              <a:buFont typeface="Arial"/>
              <a:buNone/>
            </a:pPr>
            <a:r>
              <a:t/>
            </a:r>
            <a:endParaRPr b="0" i="0" sz="2532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84" name="Google Shape;284;p12"/>
          <p:cNvSpPr txBox="1"/>
          <p:nvPr/>
        </p:nvSpPr>
        <p:spPr>
          <a:xfrm>
            <a:off x="1358846" y="885752"/>
            <a:ext cx="2694969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Dobré e-portfolio… </a:t>
            </a:r>
            <a:endParaRPr b="1" i="0" sz="1200" u="none" cap="none" strike="noStrike">
              <a:solidFill>
                <a:srgbClr val="A5A5A5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85" name="Google Shape;285;p12"/>
          <p:cNvSpPr txBox="1"/>
          <p:nvPr/>
        </p:nvSpPr>
        <p:spPr>
          <a:xfrm>
            <a:off x="1301940" y="1419584"/>
            <a:ext cx="1612044" cy="3385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GB" sz="16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…</a:t>
            </a:r>
            <a:r>
              <a:rPr b="1" i="0" lang="en-GB" sz="16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b="1" i="0" lang="en-GB" sz="16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Je produkt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12"/>
          <p:cNvSpPr txBox="1"/>
          <p:nvPr/>
        </p:nvSpPr>
        <p:spPr>
          <a:xfrm>
            <a:off x="1304060" y="1752760"/>
            <a:ext cx="48909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00" spcFirstLastPara="1" rIns="45700" wrap="square" tIns="2285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Digitální sbírka artefaktů. Mohou to být biografické informace</a:t>
            </a:r>
            <a:r>
              <a:rPr lang="en-GB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r>
              <a:rPr b="0" i="0" lang="en-GB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životopisy (seznam pracovních pozic)</a:t>
            </a:r>
            <a:r>
              <a:rPr lang="en-GB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r>
              <a:rPr b="0" i="0" lang="en-GB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seznamy kompetencí (rozdělených na měkké a tvrdé dovednosti), doklady o titulech, licenc</a:t>
            </a:r>
            <a:r>
              <a:rPr lang="en-GB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ích</a:t>
            </a:r>
            <a:r>
              <a:rPr b="0" i="0" lang="en-GB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a osvědčení</a:t>
            </a:r>
            <a:r>
              <a:rPr lang="en-GB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, ukázky</a:t>
            </a:r>
            <a:r>
              <a:rPr b="0" i="0" lang="en-GB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pr</a:t>
            </a:r>
            <a:r>
              <a:rPr lang="en-GB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á</a:t>
            </a:r>
            <a:r>
              <a:rPr b="0" i="0" lang="en-GB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</a:t>
            </a:r>
            <a:r>
              <a:rPr lang="en-GB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e</a:t>
            </a:r>
            <a:r>
              <a:rPr b="0" i="0" lang="en-GB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, úspěchy a další relevantní informace.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12"/>
          <p:cNvSpPr txBox="1"/>
          <p:nvPr/>
        </p:nvSpPr>
        <p:spPr>
          <a:xfrm>
            <a:off x="1301940" y="2789302"/>
            <a:ext cx="158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GB" sz="16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…</a:t>
            </a:r>
            <a:r>
              <a:rPr b="1" i="0" lang="en-GB" sz="16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b="1" i="0" lang="en-GB" sz="16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Je proces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12"/>
          <p:cNvSpPr txBox="1"/>
          <p:nvPr/>
        </p:nvSpPr>
        <p:spPr>
          <a:xfrm>
            <a:off x="1304060" y="3122478"/>
            <a:ext cx="4805901" cy="969496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00" spcFirstLastPara="1" rIns="45700" wrap="square" tIns="2285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Lze jej použít k zamyšlení nad sbírkou artefaktů a v tomto smyslu jej lze považovat za učební nástroj. Návrh e-portfolia lze považovat za metakognitivní proces, ve kterém jsou jednotlivci zařazeni do plánování, monitorování a hodnocení vlastního porozumění a výkonu.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12"/>
          <p:cNvSpPr txBox="1"/>
          <p:nvPr/>
        </p:nvSpPr>
        <p:spPr>
          <a:xfrm>
            <a:off x="1301953" y="4160175"/>
            <a:ext cx="3277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GB" sz="16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… Je nástroj pro hodnocení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12"/>
          <p:cNvSpPr txBox="1"/>
          <p:nvPr/>
        </p:nvSpPr>
        <p:spPr>
          <a:xfrm>
            <a:off x="1304059" y="4493348"/>
            <a:ext cx="4834500" cy="7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00" spcFirstLastPara="1" rIns="45700" wrap="square" tIns="2285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Při dalším profesním rozvoji je lze použít k podpoře a prokázání výkonu a dosažení odborných kompetencí. </a:t>
            </a:r>
            <a:r>
              <a:rPr lang="en-GB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Funguje</a:t>
            </a:r>
            <a:r>
              <a:rPr b="0" i="0" lang="en-GB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také jako nástroj pro řízení kompetencí (učení a rozvoj, plánování a udržení pracovní síly a přesuny zaměstnanců).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12"/>
          <p:cNvSpPr txBox="1"/>
          <p:nvPr/>
        </p:nvSpPr>
        <p:spPr>
          <a:xfrm>
            <a:off x="1301950" y="5531050"/>
            <a:ext cx="5613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GB" sz="16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… Může podpořit postupy mentoringu na pracovišti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12"/>
          <p:cNvSpPr txBox="1"/>
          <p:nvPr/>
        </p:nvSpPr>
        <p:spPr>
          <a:xfrm>
            <a:off x="1304060" y="5864220"/>
            <a:ext cx="47898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00" spcFirstLastPara="1" rIns="45700" wrap="square" tIns="2285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Je-li dobře strukturované, lze jej použít jako nástroj spolupráce, který dokazuje osobní úspěchy, seznam příležitostí </a:t>
            </a:r>
            <a:r>
              <a:rPr lang="en-GB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k</a:t>
            </a:r>
            <a:r>
              <a:rPr b="0" i="0" lang="en-GB" sz="12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profesionálnímu rozvoji a nastínění oblastí, které je třeba zlepšit. Všechny tyto informace lze použít k přiřazení </a:t>
            </a:r>
            <a:r>
              <a:rPr b="1" i="0" lang="en-GB" sz="1200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mentorů a mentorovaných osob. </a:t>
            </a:r>
            <a:endParaRPr b="1" i="0" sz="1400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12"/>
          <p:cNvSpPr/>
          <p:nvPr/>
        </p:nvSpPr>
        <p:spPr>
          <a:xfrm>
            <a:off x="8232782" y="1774650"/>
            <a:ext cx="448936" cy="393108"/>
          </a:xfrm>
          <a:custGeom>
            <a:rect b="b" l="l" r="r" t="t"/>
            <a:pathLst>
              <a:path extrusionOk="0" h="267856" w="306027">
                <a:moveTo>
                  <a:pt x="24428" y="180975"/>
                </a:moveTo>
                <a:cubicBezTo>
                  <a:pt x="27295" y="180975"/>
                  <a:pt x="29805" y="183484"/>
                  <a:pt x="29805" y="186710"/>
                </a:cubicBezTo>
                <a:cubicBezTo>
                  <a:pt x="29805" y="189578"/>
                  <a:pt x="27295" y="191729"/>
                  <a:pt x="24428" y="191729"/>
                </a:cubicBezTo>
                <a:cubicBezTo>
                  <a:pt x="21201" y="191729"/>
                  <a:pt x="19050" y="189578"/>
                  <a:pt x="19050" y="186710"/>
                </a:cubicBezTo>
                <a:cubicBezTo>
                  <a:pt x="19050" y="183484"/>
                  <a:pt x="21201" y="180975"/>
                  <a:pt x="24428" y="180975"/>
                </a:cubicBezTo>
                <a:close/>
                <a:moveTo>
                  <a:pt x="276074" y="180535"/>
                </a:moveTo>
                <a:cubicBezTo>
                  <a:pt x="273548" y="179461"/>
                  <a:pt x="262000" y="184113"/>
                  <a:pt x="253700" y="187692"/>
                </a:cubicBezTo>
                <a:cubicBezTo>
                  <a:pt x="243234" y="192344"/>
                  <a:pt x="230242" y="197713"/>
                  <a:pt x="215807" y="201649"/>
                </a:cubicBezTo>
                <a:cubicBezTo>
                  <a:pt x="216168" y="203797"/>
                  <a:pt x="216529" y="206302"/>
                  <a:pt x="216168" y="208807"/>
                </a:cubicBezTo>
                <a:cubicBezTo>
                  <a:pt x="215807" y="210238"/>
                  <a:pt x="215807" y="211670"/>
                  <a:pt x="215085" y="213101"/>
                </a:cubicBezTo>
                <a:cubicBezTo>
                  <a:pt x="239986" y="207017"/>
                  <a:pt x="257669" y="199502"/>
                  <a:pt x="270300" y="194492"/>
                </a:cubicBezTo>
                <a:cubicBezTo>
                  <a:pt x="271383" y="193776"/>
                  <a:pt x="272465" y="193418"/>
                  <a:pt x="273187" y="193060"/>
                </a:cubicBezTo>
                <a:cubicBezTo>
                  <a:pt x="275713" y="190913"/>
                  <a:pt x="278600" y="187334"/>
                  <a:pt x="278600" y="184829"/>
                </a:cubicBezTo>
                <a:cubicBezTo>
                  <a:pt x="278600" y="183755"/>
                  <a:pt x="278240" y="182324"/>
                  <a:pt x="276074" y="180535"/>
                </a:cubicBezTo>
                <a:close/>
                <a:moveTo>
                  <a:pt x="48358" y="171230"/>
                </a:moveTo>
                <a:lnTo>
                  <a:pt x="48358" y="246026"/>
                </a:lnTo>
                <a:cubicBezTo>
                  <a:pt x="69289" y="252468"/>
                  <a:pt x="194154" y="285392"/>
                  <a:pt x="289427" y="210596"/>
                </a:cubicBezTo>
                <a:cubicBezTo>
                  <a:pt x="291231" y="209165"/>
                  <a:pt x="296284" y="204870"/>
                  <a:pt x="296644" y="200934"/>
                </a:cubicBezTo>
                <a:cubicBezTo>
                  <a:pt x="296644" y="200218"/>
                  <a:pt x="296284" y="198428"/>
                  <a:pt x="294479" y="196639"/>
                </a:cubicBezTo>
                <a:cubicBezTo>
                  <a:pt x="292314" y="194850"/>
                  <a:pt x="283292" y="198786"/>
                  <a:pt x="273909" y="202723"/>
                </a:cubicBezTo>
                <a:cubicBezTo>
                  <a:pt x="258391" y="209165"/>
                  <a:pt x="235295" y="219185"/>
                  <a:pt x="201011" y="225627"/>
                </a:cubicBezTo>
                <a:cubicBezTo>
                  <a:pt x="193072" y="228490"/>
                  <a:pt x="182245" y="230279"/>
                  <a:pt x="168532" y="230279"/>
                </a:cubicBezTo>
                <a:cubicBezTo>
                  <a:pt x="156983" y="230279"/>
                  <a:pt x="143270" y="229206"/>
                  <a:pt x="127391" y="227058"/>
                </a:cubicBezTo>
                <a:cubicBezTo>
                  <a:pt x="124865" y="226701"/>
                  <a:pt x="122700" y="224553"/>
                  <a:pt x="123422" y="222048"/>
                </a:cubicBezTo>
                <a:cubicBezTo>
                  <a:pt x="123422" y="219543"/>
                  <a:pt x="125948" y="217396"/>
                  <a:pt x="128474" y="217754"/>
                </a:cubicBezTo>
                <a:cubicBezTo>
                  <a:pt x="170336" y="223122"/>
                  <a:pt x="189463" y="220259"/>
                  <a:pt x="198124" y="217038"/>
                </a:cubicBezTo>
                <a:lnTo>
                  <a:pt x="198485" y="216680"/>
                </a:lnTo>
                <a:cubicBezTo>
                  <a:pt x="206785" y="213817"/>
                  <a:pt x="206785" y="209523"/>
                  <a:pt x="206785" y="208449"/>
                </a:cubicBezTo>
                <a:cubicBezTo>
                  <a:pt x="207146" y="202723"/>
                  <a:pt x="206063" y="198428"/>
                  <a:pt x="203537" y="195923"/>
                </a:cubicBezTo>
                <a:cubicBezTo>
                  <a:pt x="199928" y="192344"/>
                  <a:pt x="194876" y="192702"/>
                  <a:pt x="194876" y="192702"/>
                </a:cubicBezTo>
                <a:cubicBezTo>
                  <a:pt x="149405" y="193418"/>
                  <a:pt x="140744" y="188766"/>
                  <a:pt x="131361" y="183040"/>
                </a:cubicBezTo>
                <a:cubicBezTo>
                  <a:pt x="121978" y="177672"/>
                  <a:pt x="111512" y="171588"/>
                  <a:pt x="48358" y="171230"/>
                </a:cubicBezTo>
                <a:close/>
                <a:moveTo>
                  <a:pt x="9383" y="171230"/>
                </a:moveTo>
                <a:lnTo>
                  <a:pt x="9383" y="244952"/>
                </a:lnTo>
                <a:lnTo>
                  <a:pt x="38975" y="244952"/>
                </a:lnTo>
                <a:lnTo>
                  <a:pt x="38975" y="171230"/>
                </a:lnTo>
                <a:lnTo>
                  <a:pt x="9383" y="171230"/>
                </a:lnTo>
                <a:close/>
                <a:moveTo>
                  <a:pt x="4692" y="161925"/>
                </a:moveTo>
                <a:lnTo>
                  <a:pt x="43667" y="161925"/>
                </a:lnTo>
                <a:cubicBezTo>
                  <a:pt x="113678" y="161925"/>
                  <a:pt x="125587" y="169083"/>
                  <a:pt x="136413" y="175166"/>
                </a:cubicBezTo>
                <a:cubicBezTo>
                  <a:pt x="144353" y="180177"/>
                  <a:pt x="151570" y="184113"/>
                  <a:pt x="194154" y="183398"/>
                </a:cubicBezTo>
                <a:cubicBezTo>
                  <a:pt x="194515" y="183398"/>
                  <a:pt x="203537" y="183040"/>
                  <a:pt x="210033" y="189481"/>
                </a:cubicBezTo>
                <a:cubicBezTo>
                  <a:pt x="211116" y="190555"/>
                  <a:pt x="211837" y="191629"/>
                  <a:pt x="212920" y="193060"/>
                </a:cubicBezTo>
                <a:cubicBezTo>
                  <a:pt x="226994" y="188766"/>
                  <a:pt x="239625" y="183755"/>
                  <a:pt x="249730" y="179461"/>
                </a:cubicBezTo>
                <a:cubicBezTo>
                  <a:pt x="265609" y="172661"/>
                  <a:pt x="275352" y="168725"/>
                  <a:pt x="281487" y="173377"/>
                </a:cubicBezTo>
                <a:cubicBezTo>
                  <a:pt x="286901" y="177314"/>
                  <a:pt x="287622" y="181608"/>
                  <a:pt x="287622" y="184829"/>
                </a:cubicBezTo>
                <a:cubicBezTo>
                  <a:pt x="287622" y="185903"/>
                  <a:pt x="287622" y="186976"/>
                  <a:pt x="287262" y="187692"/>
                </a:cubicBezTo>
                <a:cubicBezTo>
                  <a:pt x="292675" y="186618"/>
                  <a:pt x="297005" y="186976"/>
                  <a:pt x="300253" y="189481"/>
                </a:cubicBezTo>
                <a:cubicBezTo>
                  <a:pt x="305306" y="193776"/>
                  <a:pt x="306027" y="198428"/>
                  <a:pt x="306027" y="201291"/>
                </a:cubicBezTo>
                <a:cubicBezTo>
                  <a:pt x="305666" y="210596"/>
                  <a:pt x="295923" y="217396"/>
                  <a:pt x="294840" y="218112"/>
                </a:cubicBezTo>
                <a:cubicBezTo>
                  <a:pt x="245038" y="257478"/>
                  <a:pt x="186937" y="267856"/>
                  <a:pt x="139300" y="267856"/>
                </a:cubicBezTo>
                <a:cubicBezTo>
                  <a:pt x="88416" y="267856"/>
                  <a:pt x="48719" y="255689"/>
                  <a:pt x="42945" y="253899"/>
                </a:cubicBezTo>
                <a:lnTo>
                  <a:pt x="4692" y="253899"/>
                </a:lnTo>
                <a:cubicBezTo>
                  <a:pt x="2166" y="253899"/>
                  <a:pt x="0" y="252110"/>
                  <a:pt x="0" y="249247"/>
                </a:cubicBezTo>
                <a:lnTo>
                  <a:pt x="0" y="166577"/>
                </a:lnTo>
                <a:cubicBezTo>
                  <a:pt x="0" y="164072"/>
                  <a:pt x="2166" y="161925"/>
                  <a:pt x="4692" y="161925"/>
                </a:cubicBezTo>
                <a:close/>
                <a:moveTo>
                  <a:pt x="190545" y="131575"/>
                </a:moveTo>
                <a:cubicBezTo>
                  <a:pt x="184050" y="131575"/>
                  <a:pt x="178636" y="136983"/>
                  <a:pt x="178636" y="143471"/>
                </a:cubicBezTo>
                <a:cubicBezTo>
                  <a:pt x="178636" y="150320"/>
                  <a:pt x="184050" y="155367"/>
                  <a:pt x="190545" y="155367"/>
                </a:cubicBezTo>
                <a:cubicBezTo>
                  <a:pt x="197041" y="155367"/>
                  <a:pt x="202455" y="150320"/>
                  <a:pt x="202455" y="143471"/>
                </a:cubicBezTo>
                <a:cubicBezTo>
                  <a:pt x="202455" y="136983"/>
                  <a:pt x="197041" y="131575"/>
                  <a:pt x="190545" y="131575"/>
                </a:cubicBezTo>
                <a:close/>
                <a:moveTo>
                  <a:pt x="232769" y="97330"/>
                </a:moveTo>
                <a:cubicBezTo>
                  <a:pt x="224107" y="103818"/>
                  <a:pt x="210755" y="108505"/>
                  <a:pt x="195237" y="111749"/>
                </a:cubicBezTo>
                <a:lnTo>
                  <a:pt x="195237" y="122563"/>
                </a:lnTo>
                <a:cubicBezTo>
                  <a:pt x="198846" y="123645"/>
                  <a:pt x="202094" y="125447"/>
                  <a:pt x="204620" y="127971"/>
                </a:cubicBezTo>
                <a:cubicBezTo>
                  <a:pt x="221942" y="122924"/>
                  <a:pt x="232769" y="116075"/>
                  <a:pt x="232769" y="109586"/>
                </a:cubicBezTo>
                <a:lnTo>
                  <a:pt x="232769" y="97330"/>
                </a:lnTo>
                <a:close/>
                <a:moveTo>
                  <a:pt x="73259" y="97330"/>
                </a:moveTo>
                <a:lnTo>
                  <a:pt x="73259" y="109586"/>
                </a:lnTo>
                <a:cubicBezTo>
                  <a:pt x="73259" y="121121"/>
                  <a:pt x="107543" y="134099"/>
                  <a:pt x="153014" y="134099"/>
                </a:cubicBezTo>
                <a:cubicBezTo>
                  <a:pt x="159871" y="134099"/>
                  <a:pt x="166006" y="133738"/>
                  <a:pt x="172140" y="133378"/>
                </a:cubicBezTo>
                <a:cubicBezTo>
                  <a:pt x="175028" y="127971"/>
                  <a:pt x="180080" y="124005"/>
                  <a:pt x="185854" y="122563"/>
                </a:cubicBezTo>
                <a:lnTo>
                  <a:pt x="185854" y="113191"/>
                </a:lnTo>
                <a:cubicBezTo>
                  <a:pt x="175028" y="114993"/>
                  <a:pt x="163840" y="115354"/>
                  <a:pt x="153014" y="115354"/>
                </a:cubicBezTo>
                <a:cubicBezTo>
                  <a:pt x="121617" y="115354"/>
                  <a:pt x="89138" y="109586"/>
                  <a:pt x="73259" y="97330"/>
                </a:cubicBezTo>
                <a:close/>
                <a:moveTo>
                  <a:pt x="232769" y="63805"/>
                </a:moveTo>
                <a:lnTo>
                  <a:pt x="195237" y="73178"/>
                </a:lnTo>
                <a:lnTo>
                  <a:pt x="195237" y="102376"/>
                </a:lnTo>
                <a:cubicBezTo>
                  <a:pt x="217972" y="97690"/>
                  <a:pt x="232769" y="89399"/>
                  <a:pt x="232769" y="81829"/>
                </a:cubicBezTo>
                <a:lnTo>
                  <a:pt x="232769" y="63805"/>
                </a:lnTo>
                <a:close/>
                <a:moveTo>
                  <a:pt x="73259" y="63805"/>
                </a:moveTo>
                <a:lnTo>
                  <a:pt x="73259" y="81829"/>
                </a:lnTo>
                <a:cubicBezTo>
                  <a:pt x="73259" y="93364"/>
                  <a:pt x="107543" y="106342"/>
                  <a:pt x="153014" y="106342"/>
                </a:cubicBezTo>
                <a:cubicBezTo>
                  <a:pt x="164923" y="106342"/>
                  <a:pt x="176110" y="105260"/>
                  <a:pt x="185854" y="103818"/>
                </a:cubicBezTo>
                <a:lnTo>
                  <a:pt x="185854" y="75340"/>
                </a:lnTo>
                <a:lnTo>
                  <a:pt x="154096" y="83271"/>
                </a:lnTo>
                <a:cubicBezTo>
                  <a:pt x="153736" y="83271"/>
                  <a:pt x="153375" y="83271"/>
                  <a:pt x="153014" y="83271"/>
                </a:cubicBezTo>
                <a:cubicBezTo>
                  <a:pt x="152653" y="83271"/>
                  <a:pt x="152292" y="83271"/>
                  <a:pt x="151931" y="83271"/>
                </a:cubicBezTo>
                <a:lnTo>
                  <a:pt x="73259" y="63805"/>
                </a:lnTo>
                <a:close/>
                <a:moveTo>
                  <a:pt x="153014" y="9373"/>
                </a:moveTo>
                <a:lnTo>
                  <a:pt x="23818" y="41816"/>
                </a:lnTo>
                <a:lnTo>
                  <a:pt x="153014" y="74259"/>
                </a:lnTo>
                <a:lnTo>
                  <a:pt x="180441" y="67049"/>
                </a:lnTo>
                <a:lnTo>
                  <a:pt x="150127" y="41455"/>
                </a:lnTo>
                <a:cubicBezTo>
                  <a:pt x="147961" y="39653"/>
                  <a:pt x="147961" y="36769"/>
                  <a:pt x="149405" y="34606"/>
                </a:cubicBezTo>
                <a:cubicBezTo>
                  <a:pt x="151209" y="32804"/>
                  <a:pt x="154096" y="32443"/>
                  <a:pt x="155901" y="34246"/>
                </a:cubicBezTo>
                <a:lnTo>
                  <a:pt x="191628" y="64166"/>
                </a:lnTo>
                <a:lnTo>
                  <a:pt x="282209" y="41816"/>
                </a:lnTo>
                <a:lnTo>
                  <a:pt x="153014" y="9373"/>
                </a:lnTo>
                <a:close/>
                <a:moveTo>
                  <a:pt x="151931" y="0"/>
                </a:moveTo>
                <a:cubicBezTo>
                  <a:pt x="152653" y="0"/>
                  <a:pt x="153375" y="0"/>
                  <a:pt x="154096" y="0"/>
                </a:cubicBezTo>
                <a:lnTo>
                  <a:pt x="302419" y="37130"/>
                </a:lnTo>
                <a:cubicBezTo>
                  <a:pt x="304584" y="37851"/>
                  <a:pt x="306027" y="39653"/>
                  <a:pt x="306027" y="41816"/>
                </a:cubicBezTo>
                <a:cubicBezTo>
                  <a:pt x="306027" y="43979"/>
                  <a:pt x="304584" y="45781"/>
                  <a:pt x="302419" y="46142"/>
                </a:cubicBezTo>
                <a:lnTo>
                  <a:pt x="242151" y="61282"/>
                </a:lnTo>
                <a:lnTo>
                  <a:pt x="242151" y="109586"/>
                </a:lnTo>
                <a:cubicBezTo>
                  <a:pt x="242151" y="121482"/>
                  <a:pt x="228799" y="130133"/>
                  <a:pt x="210394" y="135901"/>
                </a:cubicBezTo>
                <a:cubicBezTo>
                  <a:pt x="211116" y="138064"/>
                  <a:pt x="211477" y="140587"/>
                  <a:pt x="211477" y="143471"/>
                </a:cubicBezTo>
                <a:cubicBezTo>
                  <a:pt x="211477" y="155007"/>
                  <a:pt x="202094" y="164740"/>
                  <a:pt x="190545" y="164740"/>
                </a:cubicBezTo>
                <a:cubicBezTo>
                  <a:pt x="178636" y="164740"/>
                  <a:pt x="169253" y="155007"/>
                  <a:pt x="169253" y="143471"/>
                </a:cubicBezTo>
                <a:lnTo>
                  <a:pt x="169253" y="143111"/>
                </a:lnTo>
                <a:cubicBezTo>
                  <a:pt x="163840" y="143111"/>
                  <a:pt x="158427" y="143471"/>
                  <a:pt x="153014" y="143471"/>
                </a:cubicBezTo>
                <a:cubicBezTo>
                  <a:pt x="110069" y="143471"/>
                  <a:pt x="64237" y="131575"/>
                  <a:pt x="64237" y="109586"/>
                </a:cubicBezTo>
                <a:lnTo>
                  <a:pt x="64237" y="61282"/>
                </a:lnTo>
                <a:lnTo>
                  <a:pt x="3609" y="46142"/>
                </a:lnTo>
                <a:cubicBezTo>
                  <a:pt x="1444" y="45781"/>
                  <a:pt x="0" y="43979"/>
                  <a:pt x="0" y="41816"/>
                </a:cubicBezTo>
                <a:cubicBezTo>
                  <a:pt x="0" y="39653"/>
                  <a:pt x="1444" y="37851"/>
                  <a:pt x="3609" y="37130"/>
                </a:cubicBezTo>
                <a:lnTo>
                  <a:pt x="151931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94" name="Google Shape;294;p12"/>
          <p:cNvSpPr/>
          <p:nvPr/>
        </p:nvSpPr>
        <p:spPr>
          <a:xfrm>
            <a:off x="10574103" y="4015776"/>
            <a:ext cx="448936" cy="444283"/>
          </a:xfrm>
          <a:custGeom>
            <a:rect b="b" l="l" r="r" t="t"/>
            <a:pathLst>
              <a:path extrusionOk="0" h="302202" w="306026">
                <a:moveTo>
                  <a:pt x="81468" y="252531"/>
                </a:moveTo>
                <a:cubicBezTo>
                  <a:pt x="57470" y="254773"/>
                  <a:pt x="36268" y="262573"/>
                  <a:pt x="30314" y="264904"/>
                </a:cubicBezTo>
                <a:lnTo>
                  <a:pt x="23818" y="279250"/>
                </a:lnTo>
                <a:lnTo>
                  <a:pt x="129917" y="279250"/>
                </a:lnTo>
                <a:cubicBezTo>
                  <a:pt x="131000" y="279250"/>
                  <a:pt x="132082" y="279608"/>
                  <a:pt x="133165" y="280326"/>
                </a:cubicBezTo>
                <a:cubicBezTo>
                  <a:pt x="133887" y="281401"/>
                  <a:pt x="134608" y="282477"/>
                  <a:pt x="134608" y="283912"/>
                </a:cubicBezTo>
                <a:cubicBezTo>
                  <a:pt x="134608" y="286064"/>
                  <a:pt x="135330" y="288216"/>
                  <a:pt x="137135" y="290367"/>
                </a:cubicBezTo>
                <a:cubicBezTo>
                  <a:pt x="138939" y="291802"/>
                  <a:pt x="141465" y="292878"/>
                  <a:pt x="143630" y="292878"/>
                </a:cubicBezTo>
                <a:lnTo>
                  <a:pt x="162396" y="292878"/>
                </a:lnTo>
                <a:cubicBezTo>
                  <a:pt x="167448" y="292878"/>
                  <a:pt x="171779" y="288933"/>
                  <a:pt x="171779" y="283912"/>
                </a:cubicBezTo>
                <a:cubicBezTo>
                  <a:pt x="171779" y="281401"/>
                  <a:pt x="173583" y="279250"/>
                  <a:pt x="176110" y="279250"/>
                </a:cubicBezTo>
                <a:lnTo>
                  <a:pt x="282569" y="279250"/>
                </a:lnTo>
                <a:lnTo>
                  <a:pt x="275712" y="264904"/>
                </a:lnTo>
                <a:cubicBezTo>
                  <a:pt x="264164" y="260242"/>
                  <a:pt x="190906" y="233703"/>
                  <a:pt x="156622" y="273511"/>
                </a:cubicBezTo>
                <a:cubicBezTo>
                  <a:pt x="154818" y="275663"/>
                  <a:pt x="151209" y="275663"/>
                  <a:pt x="149405" y="273511"/>
                </a:cubicBezTo>
                <a:cubicBezTo>
                  <a:pt x="132263" y="253607"/>
                  <a:pt x="105467" y="250290"/>
                  <a:pt x="81468" y="252531"/>
                </a:cubicBezTo>
                <a:close/>
                <a:moveTo>
                  <a:pt x="52327" y="230116"/>
                </a:moveTo>
                <a:lnTo>
                  <a:pt x="44388" y="250200"/>
                </a:lnTo>
                <a:cubicBezTo>
                  <a:pt x="65680" y="244103"/>
                  <a:pt x="100685" y="237289"/>
                  <a:pt x="129556" y="248765"/>
                </a:cubicBezTo>
                <a:cubicBezTo>
                  <a:pt x="115120" y="236572"/>
                  <a:pt x="90581" y="225095"/>
                  <a:pt x="52327" y="230116"/>
                </a:cubicBezTo>
                <a:close/>
                <a:moveTo>
                  <a:pt x="247203" y="212184"/>
                </a:moveTo>
                <a:cubicBezTo>
                  <a:pt x="206063" y="217564"/>
                  <a:pt x="182605" y="236213"/>
                  <a:pt x="170336" y="251635"/>
                </a:cubicBezTo>
                <a:cubicBezTo>
                  <a:pt x="199928" y="236213"/>
                  <a:pt x="238903" y="243386"/>
                  <a:pt x="261638" y="250200"/>
                </a:cubicBezTo>
                <a:lnTo>
                  <a:pt x="247203" y="212184"/>
                </a:lnTo>
                <a:close/>
                <a:moveTo>
                  <a:pt x="132082" y="194611"/>
                </a:moveTo>
                <a:lnTo>
                  <a:pt x="173944" y="194611"/>
                </a:lnTo>
                <a:cubicBezTo>
                  <a:pt x="176470" y="194611"/>
                  <a:pt x="178275" y="196763"/>
                  <a:pt x="178275" y="199273"/>
                </a:cubicBezTo>
                <a:cubicBezTo>
                  <a:pt x="178275" y="201784"/>
                  <a:pt x="176470" y="203936"/>
                  <a:pt x="173944" y="203936"/>
                </a:cubicBezTo>
                <a:lnTo>
                  <a:pt x="157705" y="203936"/>
                </a:lnTo>
                <a:lnTo>
                  <a:pt x="157705" y="252710"/>
                </a:lnTo>
                <a:cubicBezTo>
                  <a:pt x="169975" y="234779"/>
                  <a:pt x="196680" y="208239"/>
                  <a:pt x="249729" y="202860"/>
                </a:cubicBezTo>
                <a:cubicBezTo>
                  <a:pt x="251894" y="202501"/>
                  <a:pt x="253699" y="203577"/>
                  <a:pt x="254421" y="205729"/>
                </a:cubicBezTo>
                <a:lnTo>
                  <a:pt x="273186" y="254145"/>
                </a:lnTo>
                <a:cubicBezTo>
                  <a:pt x="277517" y="255580"/>
                  <a:pt x="280404" y="257014"/>
                  <a:pt x="281126" y="257014"/>
                </a:cubicBezTo>
                <a:cubicBezTo>
                  <a:pt x="282208" y="257373"/>
                  <a:pt x="282930" y="258449"/>
                  <a:pt x="283291" y="259166"/>
                </a:cubicBezTo>
                <a:lnTo>
                  <a:pt x="292674" y="279250"/>
                </a:lnTo>
                <a:lnTo>
                  <a:pt x="301335" y="279250"/>
                </a:lnTo>
                <a:cubicBezTo>
                  <a:pt x="303861" y="279250"/>
                  <a:pt x="306026" y="281401"/>
                  <a:pt x="306026" y="283912"/>
                </a:cubicBezTo>
                <a:cubicBezTo>
                  <a:pt x="306026" y="286422"/>
                  <a:pt x="303861" y="288216"/>
                  <a:pt x="301335" y="288216"/>
                </a:cubicBezTo>
                <a:lnTo>
                  <a:pt x="180440" y="288216"/>
                </a:lnTo>
                <a:cubicBezTo>
                  <a:pt x="178275" y="296106"/>
                  <a:pt x="171057" y="302202"/>
                  <a:pt x="162396" y="302202"/>
                </a:cubicBezTo>
                <a:lnTo>
                  <a:pt x="143630" y="302202"/>
                </a:lnTo>
                <a:cubicBezTo>
                  <a:pt x="135330" y="302202"/>
                  <a:pt x="127752" y="296106"/>
                  <a:pt x="125947" y="288216"/>
                </a:cubicBezTo>
                <a:lnTo>
                  <a:pt x="4691" y="288216"/>
                </a:lnTo>
                <a:cubicBezTo>
                  <a:pt x="2165" y="288216"/>
                  <a:pt x="0" y="286422"/>
                  <a:pt x="0" y="283912"/>
                </a:cubicBezTo>
                <a:cubicBezTo>
                  <a:pt x="0" y="281401"/>
                  <a:pt x="2165" y="279250"/>
                  <a:pt x="4691" y="279250"/>
                </a:cubicBezTo>
                <a:lnTo>
                  <a:pt x="13352" y="279250"/>
                </a:lnTo>
                <a:lnTo>
                  <a:pt x="22735" y="259166"/>
                </a:lnTo>
                <a:cubicBezTo>
                  <a:pt x="23096" y="258449"/>
                  <a:pt x="23818" y="257373"/>
                  <a:pt x="24900" y="257014"/>
                </a:cubicBezTo>
                <a:cubicBezTo>
                  <a:pt x="25622" y="257014"/>
                  <a:pt x="28509" y="255580"/>
                  <a:pt x="33201" y="254145"/>
                </a:cubicBezTo>
                <a:lnTo>
                  <a:pt x="44388" y="224378"/>
                </a:lnTo>
                <a:cubicBezTo>
                  <a:pt x="45110" y="222585"/>
                  <a:pt x="46192" y="221509"/>
                  <a:pt x="47997" y="221150"/>
                </a:cubicBezTo>
                <a:cubicBezTo>
                  <a:pt x="104655" y="212902"/>
                  <a:pt x="134969" y="238365"/>
                  <a:pt x="148322" y="254862"/>
                </a:cubicBezTo>
                <a:lnTo>
                  <a:pt x="148322" y="203936"/>
                </a:lnTo>
                <a:lnTo>
                  <a:pt x="132082" y="203936"/>
                </a:lnTo>
                <a:cubicBezTo>
                  <a:pt x="129556" y="203936"/>
                  <a:pt x="127391" y="201784"/>
                  <a:pt x="127391" y="199273"/>
                </a:cubicBezTo>
                <a:cubicBezTo>
                  <a:pt x="127391" y="196763"/>
                  <a:pt x="129556" y="194611"/>
                  <a:pt x="132082" y="194611"/>
                </a:cubicBezTo>
                <a:close/>
                <a:moveTo>
                  <a:pt x="115770" y="170799"/>
                </a:moveTo>
                <a:lnTo>
                  <a:pt x="188672" y="170799"/>
                </a:lnTo>
                <a:cubicBezTo>
                  <a:pt x="191174" y="170799"/>
                  <a:pt x="193318" y="172916"/>
                  <a:pt x="193318" y="175032"/>
                </a:cubicBezTo>
                <a:cubicBezTo>
                  <a:pt x="193318" y="177855"/>
                  <a:pt x="191174" y="179971"/>
                  <a:pt x="188672" y="179971"/>
                </a:cubicBezTo>
                <a:lnTo>
                  <a:pt x="115770" y="179971"/>
                </a:lnTo>
                <a:cubicBezTo>
                  <a:pt x="113269" y="179971"/>
                  <a:pt x="111125" y="177855"/>
                  <a:pt x="111125" y="175032"/>
                </a:cubicBezTo>
                <a:cubicBezTo>
                  <a:pt x="111125" y="172916"/>
                  <a:pt x="113269" y="170799"/>
                  <a:pt x="115770" y="170799"/>
                </a:cubicBezTo>
                <a:close/>
                <a:moveTo>
                  <a:pt x="211701" y="25324"/>
                </a:moveTo>
                <a:cubicBezTo>
                  <a:pt x="213493" y="23161"/>
                  <a:pt x="216719" y="23161"/>
                  <a:pt x="218153" y="25324"/>
                </a:cubicBezTo>
                <a:cubicBezTo>
                  <a:pt x="220304" y="26766"/>
                  <a:pt x="220304" y="29649"/>
                  <a:pt x="218153" y="31812"/>
                </a:cubicBezTo>
                <a:lnTo>
                  <a:pt x="154346" y="95972"/>
                </a:lnTo>
                <a:cubicBezTo>
                  <a:pt x="153629" y="96693"/>
                  <a:pt x="152554" y="97414"/>
                  <a:pt x="151120" y="97414"/>
                </a:cubicBezTo>
                <a:cubicBezTo>
                  <a:pt x="149686" y="97414"/>
                  <a:pt x="148969" y="96693"/>
                  <a:pt x="147894" y="95972"/>
                </a:cubicBezTo>
                <a:lnTo>
                  <a:pt x="122443" y="70380"/>
                </a:lnTo>
                <a:cubicBezTo>
                  <a:pt x="120650" y="68578"/>
                  <a:pt x="120650" y="65694"/>
                  <a:pt x="122443" y="63892"/>
                </a:cubicBezTo>
                <a:cubicBezTo>
                  <a:pt x="124235" y="62090"/>
                  <a:pt x="127461" y="62090"/>
                  <a:pt x="128895" y="63892"/>
                </a:cubicBezTo>
                <a:lnTo>
                  <a:pt x="151120" y="86240"/>
                </a:lnTo>
                <a:lnTo>
                  <a:pt x="211701" y="25324"/>
                </a:lnTo>
                <a:close/>
                <a:moveTo>
                  <a:pt x="147650" y="72"/>
                </a:moveTo>
                <a:cubicBezTo>
                  <a:pt x="163835" y="-651"/>
                  <a:pt x="180020" y="4050"/>
                  <a:pt x="192968" y="13814"/>
                </a:cubicBezTo>
                <a:cubicBezTo>
                  <a:pt x="194766" y="15260"/>
                  <a:pt x="195126" y="18153"/>
                  <a:pt x="193687" y="19961"/>
                </a:cubicBezTo>
                <a:cubicBezTo>
                  <a:pt x="192249" y="22131"/>
                  <a:pt x="189371" y="22492"/>
                  <a:pt x="187213" y="21046"/>
                </a:cubicBezTo>
                <a:cubicBezTo>
                  <a:pt x="176064" y="12729"/>
                  <a:pt x="162396" y="8751"/>
                  <a:pt x="148369" y="9113"/>
                </a:cubicBezTo>
                <a:cubicBezTo>
                  <a:pt x="117437" y="10921"/>
                  <a:pt x="92261" y="37680"/>
                  <a:pt x="91901" y="68780"/>
                </a:cubicBezTo>
                <a:cubicBezTo>
                  <a:pt x="91901" y="82883"/>
                  <a:pt x="96577" y="95901"/>
                  <a:pt x="105209" y="106388"/>
                </a:cubicBezTo>
                <a:cubicBezTo>
                  <a:pt x="114560" y="117960"/>
                  <a:pt x="119595" y="132786"/>
                  <a:pt x="119595" y="148697"/>
                </a:cubicBezTo>
                <a:lnTo>
                  <a:pt x="183617" y="148697"/>
                </a:lnTo>
                <a:lnTo>
                  <a:pt x="183617" y="147612"/>
                </a:lnTo>
                <a:cubicBezTo>
                  <a:pt x="183617" y="132786"/>
                  <a:pt x="188652" y="118321"/>
                  <a:pt x="198003" y="106388"/>
                </a:cubicBezTo>
                <a:cubicBezTo>
                  <a:pt x="206635" y="95539"/>
                  <a:pt x="211311" y="82883"/>
                  <a:pt x="211311" y="69141"/>
                </a:cubicBezTo>
                <a:cubicBezTo>
                  <a:pt x="211311" y="66610"/>
                  <a:pt x="210951" y="64440"/>
                  <a:pt x="210592" y="61909"/>
                </a:cubicBezTo>
                <a:cubicBezTo>
                  <a:pt x="210592" y="59739"/>
                  <a:pt x="212390" y="57208"/>
                  <a:pt x="214908" y="56846"/>
                </a:cubicBezTo>
                <a:cubicBezTo>
                  <a:pt x="217425" y="56485"/>
                  <a:pt x="219583" y="58293"/>
                  <a:pt x="219943" y="60824"/>
                </a:cubicBezTo>
                <a:cubicBezTo>
                  <a:pt x="220303" y="63717"/>
                  <a:pt x="220303" y="66248"/>
                  <a:pt x="220303" y="69141"/>
                </a:cubicBezTo>
                <a:cubicBezTo>
                  <a:pt x="220303" y="84691"/>
                  <a:pt x="214908" y="100240"/>
                  <a:pt x="205197" y="112174"/>
                </a:cubicBezTo>
                <a:cubicBezTo>
                  <a:pt x="197284" y="122299"/>
                  <a:pt x="192968" y="134956"/>
                  <a:pt x="192968" y="147612"/>
                </a:cubicBezTo>
                <a:lnTo>
                  <a:pt x="192968" y="153036"/>
                </a:lnTo>
                <a:cubicBezTo>
                  <a:pt x="192968" y="155929"/>
                  <a:pt x="190810" y="157738"/>
                  <a:pt x="188292" y="157738"/>
                </a:cubicBezTo>
                <a:lnTo>
                  <a:pt x="114920" y="157738"/>
                </a:lnTo>
                <a:cubicBezTo>
                  <a:pt x="112402" y="157738"/>
                  <a:pt x="110244" y="155929"/>
                  <a:pt x="110244" y="153036"/>
                </a:cubicBezTo>
                <a:lnTo>
                  <a:pt x="110244" y="149059"/>
                </a:lnTo>
                <a:cubicBezTo>
                  <a:pt x="110244" y="135317"/>
                  <a:pt x="105928" y="122299"/>
                  <a:pt x="98015" y="112535"/>
                </a:cubicBezTo>
                <a:cubicBezTo>
                  <a:pt x="88304" y="100240"/>
                  <a:pt x="82550" y="84691"/>
                  <a:pt x="82909" y="68780"/>
                </a:cubicBezTo>
                <a:cubicBezTo>
                  <a:pt x="82909" y="32618"/>
                  <a:pt x="112042" y="1880"/>
                  <a:pt x="147650" y="72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95" name="Google Shape;295;p12"/>
          <p:cNvSpPr/>
          <p:nvPr/>
        </p:nvSpPr>
        <p:spPr>
          <a:xfrm>
            <a:off x="9571425" y="5655712"/>
            <a:ext cx="448936" cy="379154"/>
          </a:xfrm>
          <a:custGeom>
            <a:rect b="b" l="l" r="r" t="t"/>
            <a:pathLst>
              <a:path extrusionOk="0" h="258406" w="306026">
                <a:moveTo>
                  <a:pt x="81649" y="208919"/>
                </a:moveTo>
                <a:cubicBezTo>
                  <a:pt x="57561" y="211148"/>
                  <a:pt x="36269" y="218817"/>
                  <a:pt x="30314" y="220957"/>
                </a:cubicBezTo>
                <a:lnTo>
                  <a:pt x="23818" y="235223"/>
                </a:lnTo>
                <a:lnTo>
                  <a:pt x="129917" y="235223"/>
                </a:lnTo>
                <a:cubicBezTo>
                  <a:pt x="131361" y="235223"/>
                  <a:pt x="132443" y="235937"/>
                  <a:pt x="133165" y="236650"/>
                </a:cubicBezTo>
                <a:cubicBezTo>
                  <a:pt x="133887" y="237363"/>
                  <a:pt x="134608" y="238433"/>
                  <a:pt x="134608" y="239860"/>
                </a:cubicBezTo>
                <a:cubicBezTo>
                  <a:pt x="134608" y="242357"/>
                  <a:pt x="135330" y="244497"/>
                  <a:pt x="137495" y="246280"/>
                </a:cubicBezTo>
                <a:cubicBezTo>
                  <a:pt x="138939" y="248063"/>
                  <a:pt x="141465" y="249133"/>
                  <a:pt x="143630" y="249133"/>
                </a:cubicBezTo>
                <a:lnTo>
                  <a:pt x="162396" y="249133"/>
                </a:lnTo>
                <a:cubicBezTo>
                  <a:pt x="167448" y="249133"/>
                  <a:pt x="171779" y="244853"/>
                  <a:pt x="171779" y="239860"/>
                </a:cubicBezTo>
                <a:cubicBezTo>
                  <a:pt x="171779" y="237363"/>
                  <a:pt x="173583" y="235223"/>
                  <a:pt x="176470" y="235223"/>
                </a:cubicBezTo>
                <a:lnTo>
                  <a:pt x="282569" y="235223"/>
                </a:lnTo>
                <a:lnTo>
                  <a:pt x="275712" y="220957"/>
                </a:lnTo>
                <a:cubicBezTo>
                  <a:pt x="264164" y="216677"/>
                  <a:pt x="190906" y="190283"/>
                  <a:pt x="156622" y="229517"/>
                </a:cubicBezTo>
                <a:cubicBezTo>
                  <a:pt x="154818" y="231657"/>
                  <a:pt x="151570" y="231657"/>
                  <a:pt x="149765" y="229517"/>
                </a:cubicBezTo>
                <a:cubicBezTo>
                  <a:pt x="132624" y="209900"/>
                  <a:pt x="105738" y="206690"/>
                  <a:pt x="81649" y="208919"/>
                </a:cubicBezTo>
                <a:close/>
                <a:moveTo>
                  <a:pt x="74341" y="200181"/>
                </a:moveTo>
                <a:cubicBezTo>
                  <a:pt x="100595" y="196793"/>
                  <a:pt x="131721" y="198843"/>
                  <a:pt x="153013" y="219887"/>
                </a:cubicBezTo>
                <a:cubicBezTo>
                  <a:pt x="195958" y="177800"/>
                  <a:pt x="277517" y="211683"/>
                  <a:pt x="281126" y="213110"/>
                </a:cubicBezTo>
                <a:cubicBezTo>
                  <a:pt x="282208" y="213467"/>
                  <a:pt x="282930" y="214537"/>
                  <a:pt x="283652" y="215607"/>
                </a:cubicBezTo>
                <a:lnTo>
                  <a:pt x="292674" y="235223"/>
                </a:lnTo>
                <a:lnTo>
                  <a:pt x="301335" y="235223"/>
                </a:lnTo>
                <a:cubicBezTo>
                  <a:pt x="303861" y="235223"/>
                  <a:pt x="306026" y="237363"/>
                  <a:pt x="306026" y="239860"/>
                </a:cubicBezTo>
                <a:cubicBezTo>
                  <a:pt x="306026" y="242357"/>
                  <a:pt x="303861" y="244497"/>
                  <a:pt x="301335" y="244497"/>
                </a:cubicBezTo>
                <a:lnTo>
                  <a:pt x="180440" y="244497"/>
                </a:lnTo>
                <a:cubicBezTo>
                  <a:pt x="178275" y="252343"/>
                  <a:pt x="171057" y="258406"/>
                  <a:pt x="162396" y="258406"/>
                </a:cubicBezTo>
                <a:lnTo>
                  <a:pt x="143630" y="258406"/>
                </a:lnTo>
                <a:cubicBezTo>
                  <a:pt x="135330" y="258406"/>
                  <a:pt x="127752" y="252343"/>
                  <a:pt x="125947" y="244497"/>
                </a:cubicBezTo>
                <a:lnTo>
                  <a:pt x="4692" y="244497"/>
                </a:lnTo>
                <a:cubicBezTo>
                  <a:pt x="2166" y="244497"/>
                  <a:pt x="0" y="242357"/>
                  <a:pt x="0" y="239860"/>
                </a:cubicBezTo>
                <a:cubicBezTo>
                  <a:pt x="0" y="237363"/>
                  <a:pt x="2166" y="235223"/>
                  <a:pt x="4692" y="235223"/>
                </a:cubicBezTo>
                <a:lnTo>
                  <a:pt x="13714" y="235223"/>
                </a:lnTo>
                <a:lnTo>
                  <a:pt x="22736" y="215607"/>
                </a:lnTo>
                <a:cubicBezTo>
                  <a:pt x="23097" y="214537"/>
                  <a:pt x="24179" y="213467"/>
                  <a:pt x="24901" y="213110"/>
                </a:cubicBezTo>
                <a:cubicBezTo>
                  <a:pt x="26705" y="212397"/>
                  <a:pt x="48087" y="203569"/>
                  <a:pt x="74341" y="200181"/>
                </a:cubicBezTo>
                <a:close/>
                <a:moveTo>
                  <a:pt x="157500" y="124634"/>
                </a:moveTo>
                <a:lnTo>
                  <a:pt x="157500" y="163425"/>
                </a:lnTo>
                <a:cubicBezTo>
                  <a:pt x="173289" y="164143"/>
                  <a:pt x="188720" y="167735"/>
                  <a:pt x="202715" y="174200"/>
                </a:cubicBezTo>
                <a:cubicBezTo>
                  <a:pt x="210251" y="158397"/>
                  <a:pt x="214199" y="141874"/>
                  <a:pt x="214916" y="124634"/>
                </a:cubicBezTo>
                <a:lnTo>
                  <a:pt x="157500" y="124634"/>
                </a:lnTo>
                <a:close/>
                <a:moveTo>
                  <a:pt x="91112" y="124634"/>
                </a:moveTo>
                <a:cubicBezTo>
                  <a:pt x="91471" y="141874"/>
                  <a:pt x="95419" y="158397"/>
                  <a:pt x="102954" y="174200"/>
                </a:cubicBezTo>
                <a:cubicBezTo>
                  <a:pt x="116950" y="167735"/>
                  <a:pt x="132380" y="164143"/>
                  <a:pt x="148170" y="163425"/>
                </a:cubicBezTo>
                <a:lnTo>
                  <a:pt x="148170" y="124634"/>
                </a:lnTo>
                <a:lnTo>
                  <a:pt x="91112" y="124634"/>
                </a:lnTo>
                <a:close/>
                <a:moveTo>
                  <a:pt x="202715" y="65729"/>
                </a:moveTo>
                <a:cubicBezTo>
                  <a:pt x="188720" y="72194"/>
                  <a:pt x="173648" y="76145"/>
                  <a:pt x="157500" y="76504"/>
                </a:cubicBezTo>
                <a:lnTo>
                  <a:pt x="157500" y="115655"/>
                </a:lnTo>
                <a:lnTo>
                  <a:pt x="214916" y="115655"/>
                </a:lnTo>
                <a:cubicBezTo>
                  <a:pt x="214557" y="98055"/>
                  <a:pt x="210251" y="81174"/>
                  <a:pt x="202715" y="65729"/>
                </a:cubicBezTo>
                <a:close/>
                <a:moveTo>
                  <a:pt x="103313" y="65729"/>
                </a:moveTo>
                <a:cubicBezTo>
                  <a:pt x="95777" y="81174"/>
                  <a:pt x="91471" y="98055"/>
                  <a:pt x="91112" y="115655"/>
                </a:cubicBezTo>
                <a:lnTo>
                  <a:pt x="148170" y="115655"/>
                </a:lnTo>
                <a:lnTo>
                  <a:pt x="148170" y="76504"/>
                </a:lnTo>
                <a:cubicBezTo>
                  <a:pt x="132380" y="76145"/>
                  <a:pt x="117309" y="72553"/>
                  <a:pt x="103313" y="65729"/>
                </a:cubicBezTo>
                <a:close/>
                <a:moveTo>
                  <a:pt x="234294" y="44897"/>
                </a:moveTo>
                <a:cubicBezTo>
                  <a:pt x="227117" y="51721"/>
                  <a:pt x="219222" y="57109"/>
                  <a:pt x="210969" y="61778"/>
                </a:cubicBezTo>
                <a:cubicBezTo>
                  <a:pt x="219222" y="78300"/>
                  <a:pt x="223529" y="96618"/>
                  <a:pt x="224246" y="115655"/>
                </a:cubicBezTo>
                <a:lnTo>
                  <a:pt x="263720" y="115655"/>
                </a:lnTo>
                <a:cubicBezTo>
                  <a:pt x="262285" y="88357"/>
                  <a:pt x="251160" y="63574"/>
                  <a:pt x="234294" y="44897"/>
                </a:cubicBezTo>
                <a:close/>
                <a:moveTo>
                  <a:pt x="71734" y="44897"/>
                </a:moveTo>
                <a:cubicBezTo>
                  <a:pt x="54510" y="63933"/>
                  <a:pt x="43385" y="88357"/>
                  <a:pt x="42667" y="115655"/>
                </a:cubicBezTo>
                <a:lnTo>
                  <a:pt x="81782" y="115655"/>
                </a:lnTo>
                <a:cubicBezTo>
                  <a:pt x="82500" y="96618"/>
                  <a:pt x="86806" y="78300"/>
                  <a:pt x="95060" y="61778"/>
                </a:cubicBezTo>
                <a:cubicBezTo>
                  <a:pt x="86447" y="57109"/>
                  <a:pt x="78911" y="51721"/>
                  <a:pt x="71734" y="44897"/>
                </a:cubicBezTo>
                <a:close/>
                <a:moveTo>
                  <a:pt x="157500" y="13289"/>
                </a:moveTo>
                <a:lnTo>
                  <a:pt x="157500" y="67525"/>
                </a:lnTo>
                <a:cubicBezTo>
                  <a:pt x="171854" y="66807"/>
                  <a:pt x="185849" y="63215"/>
                  <a:pt x="198768" y="57827"/>
                </a:cubicBezTo>
                <a:cubicBezTo>
                  <a:pt x="188720" y="40228"/>
                  <a:pt x="174725" y="24783"/>
                  <a:pt x="157500" y="13289"/>
                </a:cubicBezTo>
                <a:close/>
                <a:moveTo>
                  <a:pt x="148170" y="13289"/>
                </a:moveTo>
                <a:cubicBezTo>
                  <a:pt x="131304" y="24783"/>
                  <a:pt x="116950" y="39868"/>
                  <a:pt x="107261" y="57827"/>
                </a:cubicBezTo>
                <a:cubicBezTo>
                  <a:pt x="120179" y="63215"/>
                  <a:pt x="133816" y="66807"/>
                  <a:pt x="148170" y="67525"/>
                </a:cubicBezTo>
                <a:lnTo>
                  <a:pt x="148170" y="13289"/>
                </a:lnTo>
                <a:close/>
                <a:moveTo>
                  <a:pt x="169701" y="10775"/>
                </a:moveTo>
                <a:cubicBezTo>
                  <a:pt x="185132" y="22269"/>
                  <a:pt x="197691" y="36995"/>
                  <a:pt x="207022" y="53517"/>
                </a:cubicBezTo>
                <a:cubicBezTo>
                  <a:pt x="214199" y="49207"/>
                  <a:pt x="221376" y="44538"/>
                  <a:pt x="227835" y="38432"/>
                </a:cubicBezTo>
                <a:cubicBezTo>
                  <a:pt x="212045" y="24065"/>
                  <a:pt x="191950" y="14008"/>
                  <a:pt x="169701" y="10775"/>
                </a:cubicBezTo>
                <a:close/>
                <a:moveTo>
                  <a:pt x="135969" y="10775"/>
                </a:moveTo>
                <a:cubicBezTo>
                  <a:pt x="114079" y="14008"/>
                  <a:pt x="93983" y="24065"/>
                  <a:pt x="78194" y="38432"/>
                </a:cubicBezTo>
                <a:cubicBezTo>
                  <a:pt x="84653" y="44538"/>
                  <a:pt x="91830" y="49207"/>
                  <a:pt x="99007" y="53517"/>
                </a:cubicBezTo>
                <a:cubicBezTo>
                  <a:pt x="108337" y="36995"/>
                  <a:pt x="120897" y="22269"/>
                  <a:pt x="135969" y="10775"/>
                </a:cubicBezTo>
                <a:close/>
                <a:moveTo>
                  <a:pt x="152835" y="0"/>
                </a:moveTo>
                <a:cubicBezTo>
                  <a:pt x="219222" y="0"/>
                  <a:pt x="272691" y="53876"/>
                  <a:pt x="272691" y="119965"/>
                </a:cubicBezTo>
                <a:cubicBezTo>
                  <a:pt x="272691" y="145825"/>
                  <a:pt x="264797" y="170249"/>
                  <a:pt x="249725" y="190723"/>
                </a:cubicBezTo>
                <a:cubicBezTo>
                  <a:pt x="249007" y="192159"/>
                  <a:pt x="247572" y="192878"/>
                  <a:pt x="246136" y="192878"/>
                </a:cubicBezTo>
                <a:cubicBezTo>
                  <a:pt x="245060" y="192878"/>
                  <a:pt x="243983" y="192159"/>
                  <a:pt x="243266" y="191800"/>
                </a:cubicBezTo>
                <a:cubicBezTo>
                  <a:pt x="241112" y="190004"/>
                  <a:pt x="240754" y="187490"/>
                  <a:pt x="242189" y="185335"/>
                </a:cubicBezTo>
                <a:cubicBezTo>
                  <a:pt x="255467" y="167735"/>
                  <a:pt x="262644" y="146544"/>
                  <a:pt x="263361" y="124634"/>
                </a:cubicBezTo>
                <a:lnTo>
                  <a:pt x="224246" y="124634"/>
                </a:lnTo>
                <a:cubicBezTo>
                  <a:pt x="223529" y="143311"/>
                  <a:pt x="219222" y="161270"/>
                  <a:pt x="210969" y="178511"/>
                </a:cubicBezTo>
                <a:cubicBezTo>
                  <a:pt x="214557" y="179947"/>
                  <a:pt x="217787" y="182102"/>
                  <a:pt x="220658" y="184258"/>
                </a:cubicBezTo>
                <a:cubicBezTo>
                  <a:pt x="222811" y="185694"/>
                  <a:pt x="223170" y="188568"/>
                  <a:pt x="222093" y="190364"/>
                </a:cubicBezTo>
                <a:cubicBezTo>
                  <a:pt x="221017" y="191800"/>
                  <a:pt x="219581" y="192878"/>
                  <a:pt x="218146" y="192878"/>
                </a:cubicBezTo>
                <a:cubicBezTo>
                  <a:pt x="217069" y="192878"/>
                  <a:pt x="216352" y="192159"/>
                  <a:pt x="215634" y="191800"/>
                </a:cubicBezTo>
                <a:cubicBezTo>
                  <a:pt x="198409" y="179947"/>
                  <a:pt x="178313" y="173482"/>
                  <a:pt x="157500" y="172764"/>
                </a:cubicBezTo>
                <a:lnTo>
                  <a:pt x="157500" y="202935"/>
                </a:lnTo>
                <a:cubicBezTo>
                  <a:pt x="157500" y="205449"/>
                  <a:pt x="155347" y="207604"/>
                  <a:pt x="152835" y="207604"/>
                </a:cubicBezTo>
                <a:cubicBezTo>
                  <a:pt x="150323" y="207604"/>
                  <a:pt x="148170" y="205449"/>
                  <a:pt x="148170" y="202935"/>
                </a:cubicBezTo>
                <a:lnTo>
                  <a:pt x="148170" y="172764"/>
                </a:lnTo>
                <a:cubicBezTo>
                  <a:pt x="127356" y="173482"/>
                  <a:pt x="107620" y="179947"/>
                  <a:pt x="90395" y="191800"/>
                </a:cubicBezTo>
                <a:cubicBezTo>
                  <a:pt x="89677" y="192519"/>
                  <a:pt x="88600" y="192878"/>
                  <a:pt x="87883" y="192878"/>
                </a:cubicBezTo>
                <a:cubicBezTo>
                  <a:pt x="86447" y="192878"/>
                  <a:pt x="85012" y="191800"/>
                  <a:pt x="83935" y="190364"/>
                </a:cubicBezTo>
                <a:cubicBezTo>
                  <a:pt x="82500" y="188568"/>
                  <a:pt x="82859" y="185694"/>
                  <a:pt x="85012" y="184258"/>
                </a:cubicBezTo>
                <a:cubicBezTo>
                  <a:pt x="88242" y="182102"/>
                  <a:pt x="91471" y="180307"/>
                  <a:pt x="94701" y="178511"/>
                </a:cubicBezTo>
                <a:cubicBezTo>
                  <a:pt x="86447" y="161270"/>
                  <a:pt x="82500" y="143311"/>
                  <a:pt x="81782" y="124634"/>
                </a:cubicBezTo>
                <a:lnTo>
                  <a:pt x="42667" y="124634"/>
                </a:lnTo>
                <a:cubicBezTo>
                  <a:pt x="43385" y="146544"/>
                  <a:pt x="50562" y="167735"/>
                  <a:pt x="63481" y="185335"/>
                </a:cubicBezTo>
                <a:cubicBezTo>
                  <a:pt x="64916" y="187490"/>
                  <a:pt x="64557" y="190004"/>
                  <a:pt x="62404" y="191800"/>
                </a:cubicBezTo>
                <a:cubicBezTo>
                  <a:pt x="61687" y="192159"/>
                  <a:pt x="60969" y="192878"/>
                  <a:pt x="59892" y="192878"/>
                </a:cubicBezTo>
                <a:cubicBezTo>
                  <a:pt x="58457" y="192878"/>
                  <a:pt x="57021" y="192159"/>
                  <a:pt x="56304" y="190723"/>
                </a:cubicBezTo>
                <a:cubicBezTo>
                  <a:pt x="40873" y="170249"/>
                  <a:pt x="33337" y="145825"/>
                  <a:pt x="33337" y="119965"/>
                </a:cubicBezTo>
                <a:cubicBezTo>
                  <a:pt x="33337" y="53876"/>
                  <a:pt x="86806" y="0"/>
                  <a:pt x="15283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96" name="Google Shape;296;p12"/>
          <p:cNvSpPr txBox="1"/>
          <p:nvPr/>
        </p:nvSpPr>
        <p:spPr>
          <a:xfrm>
            <a:off x="123824" y="265004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pen Sans"/>
              <a:buNone/>
            </a:pPr>
            <a:r>
              <a:rPr b="0" i="0" lang="en-GB" sz="3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Lekce 2: Budování pozitivních postojů k reverznímu mentoringu </a:t>
            </a:r>
            <a:endParaRPr b="0" i="0" sz="3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97" name="Google Shape;297;p12"/>
          <p:cNvSpPr/>
          <p:nvPr/>
        </p:nvSpPr>
        <p:spPr>
          <a:xfrm>
            <a:off x="9768536" y="2488191"/>
            <a:ext cx="595204" cy="668577"/>
          </a:xfrm>
          <a:custGeom>
            <a:rect b="b" l="l" r="r" t="t"/>
            <a:pathLst>
              <a:path extrusionOk="0" h="304220" w="306027">
                <a:moveTo>
                  <a:pt x="221942" y="237708"/>
                </a:moveTo>
                <a:cubicBezTo>
                  <a:pt x="216529" y="240954"/>
                  <a:pt x="210033" y="242037"/>
                  <a:pt x="203176" y="242037"/>
                </a:cubicBezTo>
                <a:cubicBezTo>
                  <a:pt x="196680" y="242037"/>
                  <a:pt x="190545" y="240954"/>
                  <a:pt x="184771" y="238069"/>
                </a:cubicBezTo>
                <a:lnTo>
                  <a:pt x="184771" y="291815"/>
                </a:lnTo>
                <a:lnTo>
                  <a:pt x="201372" y="283518"/>
                </a:lnTo>
                <a:cubicBezTo>
                  <a:pt x="202094" y="283157"/>
                  <a:pt x="202815" y="282797"/>
                  <a:pt x="203176" y="282797"/>
                </a:cubicBezTo>
                <a:cubicBezTo>
                  <a:pt x="204259" y="282797"/>
                  <a:pt x="204620" y="283157"/>
                  <a:pt x="205342" y="283518"/>
                </a:cubicBezTo>
                <a:lnTo>
                  <a:pt x="221942" y="291815"/>
                </a:lnTo>
                <a:lnTo>
                  <a:pt x="221942" y="237708"/>
                </a:lnTo>
                <a:close/>
                <a:moveTo>
                  <a:pt x="107689" y="193733"/>
                </a:moveTo>
                <a:cubicBezTo>
                  <a:pt x="113590" y="193733"/>
                  <a:pt x="119490" y="195379"/>
                  <a:pt x="124139" y="198669"/>
                </a:cubicBezTo>
                <a:cubicBezTo>
                  <a:pt x="126285" y="200054"/>
                  <a:pt x="126643" y="202825"/>
                  <a:pt x="125212" y="204904"/>
                </a:cubicBezTo>
                <a:cubicBezTo>
                  <a:pt x="123424" y="206982"/>
                  <a:pt x="120921" y="207328"/>
                  <a:pt x="118775" y="205943"/>
                </a:cubicBezTo>
                <a:cubicBezTo>
                  <a:pt x="112695" y="201440"/>
                  <a:pt x="103040" y="201440"/>
                  <a:pt x="96960" y="205943"/>
                </a:cubicBezTo>
                <a:cubicBezTo>
                  <a:pt x="92669" y="209060"/>
                  <a:pt x="86589" y="210792"/>
                  <a:pt x="80510" y="210792"/>
                </a:cubicBezTo>
                <a:cubicBezTo>
                  <a:pt x="74788" y="210792"/>
                  <a:pt x="69066" y="209060"/>
                  <a:pt x="64417" y="205943"/>
                </a:cubicBezTo>
                <a:cubicBezTo>
                  <a:pt x="62271" y="204557"/>
                  <a:pt x="61913" y="201440"/>
                  <a:pt x="63344" y="199362"/>
                </a:cubicBezTo>
                <a:cubicBezTo>
                  <a:pt x="64774" y="197630"/>
                  <a:pt x="67635" y="197284"/>
                  <a:pt x="69781" y="198669"/>
                </a:cubicBezTo>
                <a:cubicBezTo>
                  <a:pt x="75503" y="202825"/>
                  <a:pt x="85516" y="202825"/>
                  <a:pt x="91238" y="198669"/>
                </a:cubicBezTo>
                <a:cubicBezTo>
                  <a:pt x="95887" y="195379"/>
                  <a:pt x="101788" y="193733"/>
                  <a:pt x="107689" y="193733"/>
                </a:cubicBezTo>
                <a:close/>
                <a:moveTo>
                  <a:pt x="202834" y="191722"/>
                </a:moveTo>
                <a:cubicBezTo>
                  <a:pt x="197705" y="191722"/>
                  <a:pt x="193675" y="196118"/>
                  <a:pt x="193675" y="201247"/>
                </a:cubicBezTo>
                <a:cubicBezTo>
                  <a:pt x="193675" y="206376"/>
                  <a:pt x="197705" y="210772"/>
                  <a:pt x="202834" y="210772"/>
                </a:cubicBezTo>
                <a:cubicBezTo>
                  <a:pt x="207963" y="210772"/>
                  <a:pt x="212359" y="206376"/>
                  <a:pt x="212359" y="201247"/>
                </a:cubicBezTo>
                <a:cubicBezTo>
                  <a:pt x="212359" y="196118"/>
                  <a:pt x="207963" y="191722"/>
                  <a:pt x="202834" y="191722"/>
                </a:cubicBezTo>
                <a:close/>
                <a:moveTo>
                  <a:pt x="202834" y="182563"/>
                </a:moveTo>
                <a:cubicBezTo>
                  <a:pt x="213458" y="182563"/>
                  <a:pt x="221884" y="190989"/>
                  <a:pt x="221884" y="201247"/>
                </a:cubicBezTo>
                <a:cubicBezTo>
                  <a:pt x="221884" y="211871"/>
                  <a:pt x="213458" y="220297"/>
                  <a:pt x="202834" y="220297"/>
                </a:cubicBezTo>
                <a:cubicBezTo>
                  <a:pt x="192576" y="220297"/>
                  <a:pt x="184150" y="211871"/>
                  <a:pt x="184150" y="201247"/>
                </a:cubicBezTo>
                <a:cubicBezTo>
                  <a:pt x="184150" y="190989"/>
                  <a:pt x="192576" y="182563"/>
                  <a:pt x="202834" y="182563"/>
                </a:cubicBezTo>
                <a:close/>
                <a:moveTo>
                  <a:pt x="203176" y="168091"/>
                </a:moveTo>
                <a:cubicBezTo>
                  <a:pt x="185493" y="168091"/>
                  <a:pt x="171058" y="182880"/>
                  <a:pt x="171058" y="200555"/>
                </a:cubicBezTo>
                <a:cubicBezTo>
                  <a:pt x="171058" y="218590"/>
                  <a:pt x="185493" y="233019"/>
                  <a:pt x="203176" y="233019"/>
                </a:cubicBezTo>
                <a:cubicBezTo>
                  <a:pt x="221220" y="233019"/>
                  <a:pt x="235656" y="218590"/>
                  <a:pt x="235656" y="200555"/>
                </a:cubicBezTo>
                <a:cubicBezTo>
                  <a:pt x="235656" y="182880"/>
                  <a:pt x="221220" y="168091"/>
                  <a:pt x="203176" y="168091"/>
                </a:cubicBezTo>
                <a:close/>
                <a:moveTo>
                  <a:pt x="68191" y="165100"/>
                </a:moveTo>
                <a:lnTo>
                  <a:pt x="129887" y="165100"/>
                </a:lnTo>
                <a:cubicBezTo>
                  <a:pt x="132413" y="165100"/>
                  <a:pt x="134577" y="167217"/>
                  <a:pt x="134577" y="169686"/>
                </a:cubicBezTo>
                <a:cubicBezTo>
                  <a:pt x="134577" y="172155"/>
                  <a:pt x="132413" y="174272"/>
                  <a:pt x="129887" y="174272"/>
                </a:cubicBezTo>
                <a:lnTo>
                  <a:pt x="68191" y="174272"/>
                </a:lnTo>
                <a:cubicBezTo>
                  <a:pt x="65665" y="174272"/>
                  <a:pt x="63500" y="172155"/>
                  <a:pt x="63500" y="169686"/>
                </a:cubicBezTo>
                <a:cubicBezTo>
                  <a:pt x="63500" y="167217"/>
                  <a:pt x="65665" y="165100"/>
                  <a:pt x="68191" y="165100"/>
                </a:cubicBezTo>
                <a:close/>
                <a:moveTo>
                  <a:pt x="192057" y="133350"/>
                </a:moveTo>
                <a:lnTo>
                  <a:pt x="239743" y="133350"/>
                </a:lnTo>
                <a:cubicBezTo>
                  <a:pt x="241927" y="133350"/>
                  <a:pt x="244111" y="135467"/>
                  <a:pt x="244111" y="137936"/>
                </a:cubicBezTo>
                <a:cubicBezTo>
                  <a:pt x="244111" y="140405"/>
                  <a:pt x="241927" y="142522"/>
                  <a:pt x="239743" y="142522"/>
                </a:cubicBezTo>
                <a:lnTo>
                  <a:pt x="192057" y="142522"/>
                </a:lnTo>
                <a:cubicBezTo>
                  <a:pt x="189145" y="142522"/>
                  <a:pt x="187325" y="140405"/>
                  <a:pt x="187325" y="137936"/>
                </a:cubicBezTo>
                <a:cubicBezTo>
                  <a:pt x="187325" y="135467"/>
                  <a:pt x="189145" y="133350"/>
                  <a:pt x="192057" y="133350"/>
                </a:cubicBezTo>
                <a:close/>
                <a:moveTo>
                  <a:pt x="68172" y="133350"/>
                </a:moveTo>
                <a:lnTo>
                  <a:pt x="164833" y="133350"/>
                </a:lnTo>
                <a:cubicBezTo>
                  <a:pt x="167348" y="133350"/>
                  <a:pt x="169504" y="135467"/>
                  <a:pt x="169504" y="137936"/>
                </a:cubicBezTo>
                <a:cubicBezTo>
                  <a:pt x="169504" y="140405"/>
                  <a:pt x="167348" y="142522"/>
                  <a:pt x="164833" y="142522"/>
                </a:cubicBezTo>
                <a:lnTo>
                  <a:pt x="68172" y="142522"/>
                </a:lnTo>
                <a:cubicBezTo>
                  <a:pt x="65656" y="142522"/>
                  <a:pt x="63500" y="140405"/>
                  <a:pt x="63500" y="137936"/>
                </a:cubicBezTo>
                <a:cubicBezTo>
                  <a:pt x="63500" y="135467"/>
                  <a:pt x="65656" y="133350"/>
                  <a:pt x="68172" y="133350"/>
                </a:cubicBezTo>
                <a:close/>
                <a:moveTo>
                  <a:pt x="144397" y="100013"/>
                </a:moveTo>
                <a:lnTo>
                  <a:pt x="239778" y="100013"/>
                </a:lnTo>
                <a:cubicBezTo>
                  <a:pt x="241946" y="100013"/>
                  <a:pt x="244114" y="102130"/>
                  <a:pt x="244114" y="104599"/>
                </a:cubicBezTo>
                <a:cubicBezTo>
                  <a:pt x="244114" y="107068"/>
                  <a:pt x="241946" y="109185"/>
                  <a:pt x="239778" y="109185"/>
                </a:cubicBezTo>
                <a:lnTo>
                  <a:pt x="144397" y="109185"/>
                </a:lnTo>
                <a:cubicBezTo>
                  <a:pt x="141868" y="109185"/>
                  <a:pt x="139700" y="107068"/>
                  <a:pt x="139700" y="104599"/>
                </a:cubicBezTo>
                <a:cubicBezTo>
                  <a:pt x="139700" y="102130"/>
                  <a:pt x="141868" y="100013"/>
                  <a:pt x="144397" y="100013"/>
                </a:cubicBezTo>
                <a:close/>
                <a:moveTo>
                  <a:pt x="68185" y="100013"/>
                </a:moveTo>
                <a:lnTo>
                  <a:pt x="117193" y="100013"/>
                </a:lnTo>
                <a:cubicBezTo>
                  <a:pt x="119716" y="100013"/>
                  <a:pt x="121878" y="102130"/>
                  <a:pt x="121878" y="104599"/>
                </a:cubicBezTo>
                <a:cubicBezTo>
                  <a:pt x="121878" y="107068"/>
                  <a:pt x="119716" y="109185"/>
                  <a:pt x="117193" y="109185"/>
                </a:cubicBezTo>
                <a:lnTo>
                  <a:pt x="68185" y="109185"/>
                </a:lnTo>
                <a:cubicBezTo>
                  <a:pt x="65662" y="109185"/>
                  <a:pt x="63500" y="107068"/>
                  <a:pt x="63500" y="104599"/>
                </a:cubicBezTo>
                <a:cubicBezTo>
                  <a:pt x="63500" y="102130"/>
                  <a:pt x="65662" y="100013"/>
                  <a:pt x="68185" y="100013"/>
                </a:cubicBezTo>
                <a:close/>
                <a:moveTo>
                  <a:pt x="118591" y="68263"/>
                </a:moveTo>
                <a:lnTo>
                  <a:pt x="188670" y="68263"/>
                </a:lnTo>
                <a:cubicBezTo>
                  <a:pt x="191172" y="68263"/>
                  <a:pt x="193318" y="70380"/>
                  <a:pt x="193318" y="72849"/>
                </a:cubicBezTo>
                <a:cubicBezTo>
                  <a:pt x="193318" y="75318"/>
                  <a:pt x="191172" y="77435"/>
                  <a:pt x="188670" y="77435"/>
                </a:cubicBezTo>
                <a:lnTo>
                  <a:pt x="118591" y="77435"/>
                </a:lnTo>
                <a:cubicBezTo>
                  <a:pt x="116088" y="77435"/>
                  <a:pt x="114300" y="75318"/>
                  <a:pt x="114300" y="72849"/>
                </a:cubicBezTo>
                <a:cubicBezTo>
                  <a:pt x="114300" y="70380"/>
                  <a:pt x="116088" y="68263"/>
                  <a:pt x="118591" y="68263"/>
                </a:cubicBezTo>
                <a:close/>
                <a:moveTo>
                  <a:pt x="57446" y="30163"/>
                </a:moveTo>
                <a:lnTo>
                  <a:pt x="246637" y="30163"/>
                </a:lnTo>
                <a:cubicBezTo>
                  <a:pt x="249150" y="30163"/>
                  <a:pt x="251304" y="32323"/>
                  <a:pt x="251304" y="34484"/>
                </a:cubicBezTo>
                <a:cubicBezTo>
                  <a:pt x="251304" y="44926"/>
                  <a:pt x="259560" y="53208"/>
                  <a:pt x="269612" y="53208"/>
                </a:cubicBezTo>
                <a:cubicBezTo>
                  <a:pt x="272125" y="53208"/>
                  <a:pt x="274279" y="55368"/>
                  <a:pt x="274279" y="57889"/>
                </a:cubicBezTo>
                <a:lnTo>
                  <a:pt x="274279" y="219564"/>
                </a:lnTo>
                <a:cubicBezTo>
                  <a:pt x="274279" y="222445"/>
                  <a:pt x="272125" y="224245"/>
                  <a:pt x="269612" y="224245"/>
                </a:cubicBezTo>
                <a:cubicBezTo>
                  <a:pt x="259560" y="224245"/>
                  <a:pt x="251304" y="232527"/>
                  <a:pt x="251304" y="242609"/>
                </a:cubicBezTo>
                <a:cubicBezTo>
                  <a:pt x="251304" y="245130"/>
                  <a:pt x="249150" y="247290"/>
                  <a:pt x="246637" y="247290"/>
                </a:cubicBezTo>
                <a:cubicBezTo>
                  <a:pt x="244124" y="247290"/>
                  <a:pt x="241970" y="245130"/>
                  <a:pt x="241970" y="242609"/>
                </a:cubicBezTo>
                <a:cubicBezTo>
                  <a:pt x="241970" y="228926"/>
                  <a:pt x="252022" y="217764"/>
                  <a:pt x="264945" y="215603"/>
                </a:cubicBezTo>
                <a:lnTo>
                  <a:pt x="264945" y="61850"/>
                </a:lnTo>
                <a:cubicBezTo>
                  <a:pt x="253817" y="60049"/>
                  <a:pt x="244483" y="50687"/>
                  <a:pt x="242688" y="39165"/>
                </a:cubicBezTo>
                <a:lnTo>
                  <a:pt x="61754" y="39165"/>
                </a:lnTo>
                <a:cubicBezTo>
                  <a:pt x="59959" y="50687"/>
                  <a:pt x="50984" y="60049"/>
                  <a:pt x="39138" y="61850"/>
                </a:cubicBezTo>
                <a:lnTo>
                  <a:pt x="39138" y="215603"/>
                </a:lnTo>
                <a:cubicBezTo>
                  <a:pt x="50984" y="217404"/>
                  <a:pt x="59959" y="226405"/>
                  <a:pt x="61754" y="237928"/>
                </a:cubicBezTo>
                <a:lnTo>
                  <a:pt x="156170" y="237928"/>
                </a:lnTo>
                <a:cubicBezTo>
                  <a:pt x="158683" y="237928"/>
                  <a:pt x="160837" y="240449"/>
                  <a:pt x="160837" y="242609"/>
                </a:cubicBezTo>
                <a:cubicBezTo>
                  <a:pt x="160837" y="245130"/>
                  <a:pt x="158683" y="247290"/>
                  <a:pt x="156170" y="247290"/>
                </a:cubicBezTo>
                <a:lnTo>
                  <a:pt x="57446" y="247290"/>
                </a:lnTo>
                <a:cubicBezTo>
                  <a:pt x="54933" y="247290"/>
                  <a:pt x="53138" y="245130"/>
                  <a:pt x="53138" y="242609"/>
                </a:cubicBezTo>
                <a:cubicBezTo>
                  <a:pt x="53138" y="232527"/>
                  <a:pt x="44882" y="224245"/>
                  <a:pt x="34830" y="224245"/>
                </a:cubicBezTo>
                <a:cubicBezTo>
                  <a:pt x="31958" y="224245"/>
                  <a:pt x="30163" y="222445"/>
                  <a:pt x="30163" y="219564"/>
                </a:cubicBezTo>
                <a:lnTo>
                  <a:pt x="30163" y="57889"/>
                </a:lnTo>
                <a:cubicBezTo>
                  <a:pt x="30163" y="55368"/>
                  <a:pt x="31958" y="53208"/>
                  <a:pt x="34830" y="53208"/>
                </a:cubicBezTo>
                <a:cubicBezTo>
                  <a:pt x="44882" y="53208"/>
                  <a:pt x="53138" y="44926"/>
                  <a:pt x="53138" y="34484"/>
                </a:cubicBezTo>
                <a:cubicBezTo>
                  <a:pt x="53138" y="32323"/>
                  <a:pt x="54933" y="30163"/>
                  <a:pt x="57446" y="30163"/>
                </a:cubicBezTo>
                <a:close/>
                <a:moveTo>
                  <a:pt x="22374" y="9018"/>
                </a:moveTo>
                <a:cubicBezTo>
                  <a:pt x="15157" y="9018"/>
                  <a:pt x="9383" y="15150"/>
                  <a:pt x="9383" y="22364"/>
                </a:cubicBezTo>
                <a:lnTo>
                  <a:pt x="9383" y="255744"/>
                </a:lnTo>
                <a:cubicBezTo>
                  <a:pt x="9383" y="262958"/>
                  <a:pt x="15157" y="268729"/>
                  <a:pt x="22374" y="268729"/>
                </a:cubicBezTo>
                <a:lnTo>
                  <a:pt x="175388" y="268729"/>
                </a:lnTo>
                <a:lnTo>
                  <a:pt x="175388" y="231576"/>
                </a:lnTo>
                <a:cubicBezTo>
                  <a:pt x="167088" y="224001"/>
                  <a:pt x="161675" y="212819"/>
                  <a:pt x="161675" y="200555"/>
                </a:cubicBezTo>
                <a:cubicBezTo>
                  <a:pt x="161675" y="177469"/>
                  <a:pt x="180441" y="158712"/>
                  <a:pt x="203176" y="158712"/>
                </a:cubicBezTo>
                <a:cubicBezTo>
                  <a:pt x="226273" y="158712"/>
                  <a:pt x="245038" y="177469"/>
                  <a:pt x="245038" y="200555"/>
                </a:cubicBezTo>
                <a:cubicBezTo>
                  <a:pt x="245038" y="212819"/>
                  <a:pt x="239625" y="223640"/>
                  <a:pt x="231325" y="231576"/>
                </a:cubicBezTo>
                <a:lnTo>
                  <a:pt x="231325" y="268729"/>
                </a:lnTo>
                <a:lnTo>
                  <a:pt x="283653" y="268729"/>
                </a:lnTo>
                <a:cubicBezTo>
                  <a:pt x="290870" y="268729"/>
                  <a:pt x="296644" y="262958"/>
                  <a:pt x="296644" y="255744"/>
                </a:cubicBezTo>
                <a:lnTo>
                  <a:pt x="296644" y="22364"/>
                </a:lnTo>
                <a:cubicBezTo>
                  <a:pt x="296644" y="15150"/>
                  <a:pt x="290870" y="9018"/>
                  <a:pt x="283653" y="9018"/>
                </a:cubicBezTo>
                <a:lnTo>
                  <a:pt x="22374" y="9018"/>
                </a:lnTo>
                <a:close/>
                <a:moveTo>
                  <a:pt x="22374" y="0"/>
                </a:moveTo>
                <a:lnTo>
                  <a:pt x="283653" y="0"/>
                </a:lnTo>
                <a:cubicBezTo>
                  <a:pt x="295923" y="0"/>
                  <a:pt x="306027" y="10100"/>
                  <a:pt x="306027" y="22364"/>
                </a:cubicBezTo>
                <a:lnTo>
                  <a:pt x="306027" y="255744"/>
                </a:lnTo>
                <a:cubicBezTo>
                  <a:pt x="306027" y="268008"/>
                  <a:pt x="295923" y="278108"/>
                  <a:pt x="283653" y="278108"/>
                </a:cubicBezTo>
                <a:lnTo>
                  <a:pt x="231325" y="278108"/>
                </a:lnTo>
                <a:lnTo>
                  <a:pt x="231325" y="299389"/>
                </a:lnTo>
                <a:cubicBezTo>
                  <a:pt x="231325" y="301193"/>
                  <a:pt x="230242" y="302636"/>
                  <a:pt x="228799" y="303357"/>
                </a:cubicBezTo>
                <a:cubicBezTo>
                  <a:pt x="228438" y="303718"/>
                  <a:pt x="227355" y="304079"/>
                  <a:pt x="226634" y="304079"/>
                </a:cubicBezTo>
                <a:cubicBezTo>
                  <a:pt x="225912" y="304079"/>
                  <a:pt x="225190" y="303718"/>
                  <a:pt x="224468" y="303718"/>
                </a:cubicBezTo>
                <a:lnTo>
                  <a:pt x="203176" y="292897"/>
                </a:lnTo>
                <a:lnTo>
                  <a:pt x="182245" y="303718"/>
                </a:lnTo>
                <a:cubicBezTo>
                  <a:pt x="180802" y="304439"/>
                  <a:pt x="178997" y="304439"/>
                  <a:pt x="177915" y="303357"/>
                </a:cubicBezTo>
                <a:cubicBezTo>
                  <a:pt x="176471" y="302636"/>
                  <a:pt x="175388" y="301193"/>
                  <a:pt x="175388" y="299389"/>
                </a:cubicBezTo>
                <a:lnTo>
                  <a:pt x="175388" y="278108"/>
                </a:lnTo>
                <a:lnTo>
                  <a:pt x="22374" y="278108"/>
                </a:lnTo>
                <a:cubicBezTo>
                  <a:pt x="10104" y="278108"/>
                  <a:pt x="0" y="268008"/>
                  <a:pt x="0" y="255744"/>
                </a:cubicBezTo>
                <a:lnTo>
                  <a:pt x="0" y="22364"/>
                </a:lnTo>
                <a:cubicBezTo>
                  <a:pt x="0" y="10100"/>
                  <a:pt x="10104" y="0"/>
                  <a:pt x="2237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t/>
            </a:r>
            <a:endParaRPr b="0" i="0" sz="3600" u="none" cap="none" strike="noStrike">
              <a:solidFill>
                <a:srgbClr val="B3B3B3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13"/>
          <p:cNvSpPr/>
          <p:nvPr/>
        </p:nvSpPr>
        <p:spPr>
          <a:xfrm>
            <a:off x="4383250" y="2162194"/>
            <a:ext cx="3550637" cy="3550637"/>
          </a:xfrm>
          <a:prstGeom prst="ellipse">
            <a:avLst/>
          </a:prstGeom>
          <a:solidFill>
            <a:srgbClr val="7F7F7F">
              <a:alpha val="901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Google Shape;304;p13"/>
          <p:cNvSpPr/>
          <p:nvPr/>
        </p:nvSpPr>
        <p:spPr>
          <a:xfrm>
            <a:off x="3651811" y="2003876"/>
            <a:ext cx="728329" cy="330612"/>
          </a:xfrm>
          <a:custGeom>
            <a:rect b="b" l="l" r="r" t="t"/>
            <a:pathLst>
              <a:path extrusionOk="0" h="85" w="188">
                <a:moveTo>
                  <a:pt x="0" y="85"/>
                </a:moveTo>
                <a:cubicBezTo>
                  <a:pt x="188" y="85"/>
                  <a:pt x="188" y="85"/>
                  <a:pt x="188" y="85"/>
                </a:cubicBezTo>
                <a:cubicBezTo>
                  <a:pt x="184" y="31"/>
                  <a:pt x="184" y="31"/>
                  <a:pt x="184" y="31"/>
                </a:cubicBezTo>
                <a:cubicBezTo>
                  <a:pt x="138" y="6"/>
                  <a:pt x="138" y="6"/>
                  <a:pt x="138" y="6"/>
                </a:cubicBezTo>
                <a:cubicBezTo>
                  <a:pt x="75" y="0"/>
                  <a:pt x="75" y="0"/>
                  <a:pt x="75" y="0"/>
                </a:cubicBezTo>
                <a:cubicBezTo>
                  <a:pt x="46" y="14"/>
                  <a:pt x="46" y="14"/>
                  <a:pt x="46" y="14"/>
                </a:cubicBezTo>
                <a:cubicBezTo>
                  <a:pt x="46" y="14"/>
                  <a:pt x="10" y="54"/>
                  <a:pt x="0" y="85"/>
                </a:cubicBezTo>
                <a:close/>
              </a:path>
            </a:pathLst>
          </a:custGeom>
          <a:solidFill>
            <a:srgbClr val="EC4110"/>
          </a:solidFill>
          <a:ln>
            <a:noFill/>
          </a:ln>
        </p:spPr>
        <p:txBody>
          <a:bodyPr anchorCtr="0" anchor="t" bIns="22850" lIns="45700" spcFirstLastPara="1" rIns="45700" wrap="square" tIns="228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5" name="Google Shape;305;p13"/>
          <p:cNvSpPr/>
          <p:nvPr/>
        </p:nvSpPr>
        <p:spPr>
          <a:xfrm>
            <a:off x="7933887" y="1993937"/>
            <a:ext cx="728329" cy="330612"/>
          </a:xfrm>
          <a:custGeom>
            <a:rect b="b" l="l" r="r" t="t"/>
            <a:pathLst>
              <a:path extrusionOk="0" h="85" w="188">
                <a:moveTo>
                  <a:pt x="188" y="85"/>
                </a:moveTo>
                <a:cubicBezTo>
                  <a:pt x="0" y="85"/>
                  <a:pt x="0" y="85"/>
                  <a:pt x="0" y="85"/>
                </a:cubicBezTo>
                <a:cubicBezTo>
                  <a:pt x="4" y="31"/>
                  <a:pt x="4" y="31"/>
                  <a:pt x="4" y="31"/>
                </a:cubicBezTo>
                <a:cubicBezTo>
                  <a:pt x="50" y="6"/>
                  <a:pt x="50" y="6"/>
                  <a:pt x="50" y="6"/>
                </a:cubicBezTo>
                <a:cubicBezTo>
                  <a:pt x="112" y="0"/>
                  <a:pt x="112" y="0"/>
                  <a:pt x="112" y="0"/>
                </a:cubicBezTo>
                <a:cubicBezTo>
                  <a:pt x="141" y="14"/>
                  <a:pt x="141" y="14"/>
                  <a:pt x="141" y="14"/>
                </a:cubicBezTo>
                <a:cubicBezTo>
                  <a:pt x="141" y="14"/>
                  <a:pt x="178" y="54"/>
                  <a:pt x="188" y="85"/>
                </a:cubicBezTo>
                <a:close/>
              </a:path>
            </a:pathLst>
          </a:custGeom>
          <a:solidFill>
            <a:srgbClr val="52BAAD"/>
          </a:solidFill>
          <a:ln>
            <a:noFill/>
          </a:ln>
        </p:spPr>
        <p:txBody>
          <a:bodyPr anchorCtr="0" anchor="t" bIns="22850" lIns="45700" spcFirstLastPara="1" rIns="45700" wrap="square" tIns="228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13"/>
          <p:cNvSpPr/>
          <p:nvPr/>
        </p:nvSpPr>
        <p:spPr>
          <a:xfrm>
            <a:off x="3643790" y="5521365"/>
            <a:ext cx="728329" cy="330612"/>
          </a:xfrm>
          <a:custGeom>
            <a:rect b="b" l="l" r="r" t="t"/>
            <a:pathLst>
              <a:path extrusionOk="0" h="85" w="188">
                <a:moveTo>
                  <a:pt x="0" y="0"/>
                </a:moveTo>
                <a:cubicBezTo>
                  <a:pt x="188" y="0"/>
                  <a:pt x="188" y="0"/>
                  <a:pt x="188" y="0"/>
                </a:cubicBezTo>
                <a:cubicBezTo>
                  <a:pt x="184" y="54"/>
                  <a:pt x="184" y="54"/>
                  <a:pt x="184" y="54"/>
                </a:cubicBezTo>
                <a:cubicBezTo>
                  <a:pt x="138" y="79"/>
                  <a:pt x="138" y="79"/>
                  <a:pt x="138" y="79"/>
                </a:cubicBezTo>
                <a:cubicBezTo>
                  <a:pt x="75" y="85"/>
                  <a:pt x="75" y="85"/>
                  <a:pt x="75" y="85"/>
                </a:cubicBezTo>
                <a:cubicBezTo>
                  <a:pt x="46" y="71"/>
                  <a:pt x="46" y="71"/>
                  <a:pt x="46" y="71"/>
                </a:cubicBezTo>
                <a:cubicBezTo>
                  <a:pt x="46" y="71"/>
                  <a:pt x="10" y="31"/>
                  <a:pt x="0" y="0"/>
                </a:cubicBezTo>
                <a:close/>
              </a:path>
            </a:pathLst>
          </a:custGeom>
          <a:solidFill>
            <a:srgbClr val="788058"/>
          </a:solidFill>
          <a:ln>
            <a:noFill/>
          </a:ln>
        </p:spPr>
        <p:txBody>
          <a:bodyPr anchorCtr="0" anchor="t" bIns="22850" lIns="45700" spcFirstLastPara="1" rIns="45700" wrap="square" tIns="228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p13"/>
          <p:cNvSpPr/>
          <p:nvPr/>
        </p:nvSpPr>
        <p:spPr>
          <a:xfrm>
            <a:off x="7933887" y="5521365"/>
            <a:ext cx="728329" cy="330612"/>
          </a:xfrm>
          <a:custGeom>
            <a:rect b="b" l="l" r="r" t="t"/>
            <a:pathLst>
              <a:path extrusionOk="0" h="85" w="188">
                <a:moveTo>
                  <a:pt x="188" y="0"/>
                </a:moveTo>
                <a:cubicBezTo>
                  <a:pt x="0" y="0"/>
                  <a:pt x="0" y="0"/>
                  <a:pt x="0" y="0"/>
                </a:cubicBezTo>
                <a:cubicBezTo>
                  <a:pt x="4" y="54"/>
                  <a:pt x="4" y="54"/>
                  <a:pt x="4" y="54"/>
                </a:cubicBezTo>
                <a:cubicBezTo>
                  <a:pt x="50" y="79"/>
                  <a:pt x="50" y="79"/>
                  <a:pt x="50" y="79"/>
                </a:cubicBezTo>
                <a:cubicBezTo>
                  <a:pt x="112" y="85"/>
                  <a:pt x="112" y="85"/>
                  <a:pt x="112" y="85"/>
                </a:cubicBezTo>
                <a:cubicBezTo>
                  <a:pt x="141" y="71"/>
                  <a:pt x="141" y="71"/>
                  <a:pt x="141" y="71"/>
                </a:cubicBezTo>
                <a:cubicBezTo>
                  <a:pt x="141" y="71"/>
                  <a:pt x="178" y="31"/>
                  <a:pt x="188" y="0"/>
                </a:cubicBezTo>
                <a:close/>
              </a:path>
            </a:pathLst>
          </a:custGeom>
          <a:solidFill>
            <a:srgbClr val="9868BD"/>
          </a:solidFill>
          <a:ln>
            <a:noFill/>
          </a:ln>
        </p:spPr>
        <p:txBody>
          <a:bodyPr anchorCtr="0" anchor="t" bIns="22850" lIns="45700" spcFirstLastPara="1" rIns="45700" wrap="square" tIns="228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13"/>
          <p:cNvSpPr/>
          <p:nvPr/>
        </p:nvSpPr>
        <p:spPr>
          <a:xfrm>
            <a:off x="3822189" y="1981200"/>
            <a:ext cx="2301190" cy="1435381"/>
          </a:xfrm>
          <a:custGeom>
            <a:rect b="b" l="l" r="r" t="t"/>
            <a:pathLst>
              <a:path extrusionOk="0" h="370" w="594">
                <a:moveTo>
                  <a:pt x="569" y="114"/>
                </a:moveTo>
                <a:cubicBezTo>
                  <a:pt x="540" y="141"/>
                  <a:pt x="540" y="141"/>
                  <a:pt x="540" y="141"/>
                </a:cubicBezTo>
                <a:cubicBezTo>
                  <a:pt x="428" y="29"/>
                  <a:pt x="428" y="29"/>
                  <a:pt x="428" y="29"/>
                </a:cubicBezTo>
                <a:cubicBezTo>
                  <a:pt x="428" y="29"/>
                  <a:pt x="408" y="4"/>
                  <a:pt x="378" y="5"/>
                </a:cubicBezTo>
                <a:cubicBezTo>
                  <a:pt x="348" y="6"/>
                  <a:pt x="42" y="5"/>
                  <a:pt x="42" y="5"/>
                </a:cubicBezTo>
                <a:cubicBezTo>
                  <a:pt x="42" y="5"/>
                  <a:pt x="14" y="4"/>
                  <a:pt x="0" y="25"/>
                </a:cubicBezTo>
                <a:cubicBezTo>
                  <a:pt x="0" y="25"/>
                  <a:pt x="43" y="0"/>
                  <a:pt x="83" y="37"/>
                </a:cubicBezTo>
                <a:cubicBezTo>
                  <a:pt x="122" y="73"/>
                  <a:pt x="360" y="308"/>
                  <a:pt x="360" y="308"/>
                </a:cubicBezTo>
                <a:cubicBezTo>
                  <a:pt x="317" y="347"/>
                  <a:pt x="317" y="347"/>
                  <a:pt x="317" y="347"/>
                </a:cubicBezTo>
                <a:cubicBezTo>
                  <a:pt x="304" y="359"/>
                  <a:pt x="308" y="370"/>
                  <a:pt x="326" y="370"/>
                </a:cubicBezTo>
                <a:cubicBezTo>
                  <a:pt x="560" y="370"/>
                  <a:pt x="560" y="370"/>
                  <a:pt x="560" y="370"/>
                </a:cubicBezTo>
                <a:cubicBezTo>
                  <a:pt x="579" y="370"/>
                  <a:pt x="594" y="354"/>
                  <a:pt x="594" y="336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4" y="106"/>
                  <a:pt x="583" y="101"/>
                  <a:pt x="569" y="11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22850" lIns="45700" spcFirstLastPara="1" rIns="45700" wrap="square" tIns="228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13"/>
          <p:cNvSpPr/>
          <p:nvPr/>
        </p:nvSpPr>
        <p:spPr>
          <a:xfrm>
            <a:off x="6193757" y="1981200"/>
            <a:ext cx="2306101" cy="1435381"/>
          </a:xfrm>
          <a:custGeom>
            <a:rect b="b" l="l" r="r" t="t"/>
            <a:pathLst>
              <a:path extrusionOk="0" h="370" w="595">
                <a:moveTo>
                  <a:pt x="25" y="114"/>
                </a:moveTo>
                <a:cubicBezTo>
                  <a:pt x="54" y="141"/>
                  <a:pt x="54" y="141"/>
                  <a:pt x="54" y="141"/>
                </a:cubicBezTo>
                <a:cubicBezTo>
                  <a:pt x="166" y="29"/>
                  <a:pt x="166" y="29"/>
                  <a:pt x="166" y="29"/>
                </a:cubicBezTo>
                <a:cubicBezTo>
                  <a:pt x="166" y="29"/>
                  <a:pt x="187" y="4"/>
                  <a:pt x="216" y="5"/>
                </a:cubicBezTo>
                <a:cubicBezTo>
                  <a:pt x="246" y="6"/>
                  <a:pt x="553" y="5"/>
                  <a:pt x="553" y="5"/>
                </a:cubicBezTo>
                <a:cubicBezTo>
                  <a:pt x="553" y="5"/>
                  <a:pt x="580" y="4"/>
                  <a:pt x="595" y="25"/>
                </a:cubicBezTo>
                <a:cubicBezTo>
                  <a:pt x="595" y="25"/>
                  <a:pt x="552" y="0"/>
                  <a:pt x="512" y="37"/>
                </a:cubicBezTo>
                <a:cubicBezTo>
                  <a:pt x="472" y="73"/>
                  <a:pt x="235" y="308"/>
                  <a:pt x="235" y="308"/>
                </a:cubicBezTo>
                <a:cubicBezTo>
                  <a:pt x="277" y="347"/>
                  <a:pt x="277" y="347"/>
                  <a:pt x="277" y="347"/>
                </a:cubicBezTo>
                <a:cubicBezTo>
                  <a:pt x="291" y="359"/>
                  <a:pt x="287" y="370"/>
                  <a:pt x="268" y="370"/>
                </a:cubicBezTo>
                <a:cubicBezTo>
                  <a:pt x="34" y="370"/>
                  <a:pt x="34" y="370"/>
                  <a:pt x="34" y="370"/>
                </a:cubicBezTo>
                <a:cubicBezTo>
                  <a:pt x="15" y="370"/>
                  <a:pt x="0" y="354"/>
                  <a:pt x="0" y="336"/>
                </a:cubicBezTo>
                <a:cubicBezTo>
                  <a:pt x="0" y="125"/>
                  <a:pt x="0" y="125"/>
                  <a:pt x="0" y="125"/>
                </a:cubicBezTo>
                <a:cubicBezTo>
                  <a:pt x="0" y="106"/>
                  <a:pt x="11" y="101"/>
                  <a:pt x="25" y="11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t" bIns="22850" lIns="45700" spcFirstLastPara="1" rIns="45700" wrap="square" tIns="228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13"/>
          <p:cNvSpPr/>
          <p:nvPr/>
        </p:nvSpPr>
        <p:spPr>
          <a:xfrm>
            <a:off x="3822189" y="4459152"/>
            <a:ext cx="2301190" cy="1435381"/>
          </a:xfrm>
          <a:custGeom>
            <a:rect b="b" l="l" r="r" t="t"/>
            <a:pathLst>
              <a:path extrusionOk="0" h="370" w="594">
                <a:moveTo>
                  <a:pt x="569" y="256"/>
                </a:moveTo>
                <a:cubicBezTo>
                  <a:pt x="540" y="229"/>
                  <a:pt x="540" y="229"/>
                  <a:pt x="540" y="229"/>
                </a:cubicBezTo>
                <a:cubicBezTo>
                  <a:pt x="428" y="341"/>
                  <a:pt x="428" y="341"/>
                  <a:pt x="428" y="341"/>
                </a:cubicBezTo>
                <a:cubicBezTo>
                  <a:pt x="428" y="341"/>
                  <a:pt x="408" y="365"/>
                  <a:pt x="378" y="364"/>
                </a:cubicBezTo>
                <a:cubicBezTo>
                  <a:pt x="348" y="363"/>
                  <a:pt x="42" y="364"/>
                  <a:pt x="42" y="364"/>
                </a:cubicBezTo>
                <a:cubicBezTo>
                  <a:pt x="42" y="364"/>
                  <a:pt x="14" y="365"/>
                  <a:pt x="0" y="345"/>
                </a:cubicBezTo>
                <a:cubicBezTo>
                  <a:pt x="0" y="345"/>
                  <a:pt x="43" y="370"/>
                  <a:pt x="83" y="333"/>
                </a:cubicBezTo>
                <a:cubicBezTo>
                  <a:pt x="122" y="296"/>
                  <a:pt x="360" y="62"/>
                  <a:pt x="360" y="62"/>
                </a:cubicBezTo>
                <a:cubicBezTo>
                  <a:pt x="317" y="23"/>
                  <a:pt x="317" y="23"/>
                  <a:pt x="317" y="23"/>
                </a:cubicBezTo>
                <a:cubicBezTo>
                  <a:pt x="304" y="10"/>
                  <a:pt x="308" y="0"/>
                  <a:pt x="326" y="0"/>
                </a:cubicBezTo>
                <a:cubicBezTo>
                  <a:pt x="560" y="0"/>
                  <a:pt x="560" y="0"/>
                  <a:pt x="560" y="0"/>
                </a:cubicBezTo>
                <a:cubicBezTo>
                  <a:pt x="579" y="0"/>
                  <a:pt x="594" y="15"/>
                  <a:pt x="594" y="34"/>
                </a:cubicBezTo>
                <a:cubicBezTo>
                  <a:pt x="594" y="245"/>
                  <a:pt x="594" y="245"/>
                  <a:pt x="594" y="245"/>
                </a:cubicBezTo>
                <a:cubicBezTo>
                  <a:pt x="594" y="263"/>
                  <a:pt x="583" y="268"/>
                  <a:pt x="569" y="2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t" bIns="22850" lIns="45700" spcFirstLastPara="1" rIns="45700" wrap="square" tIns="228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13"/>
          <p:cNvSpPr/>
          <p:nvPr/>
        </p:nvSpPr>
        <p:spPr>
          <a:xfrm>
            <a:off x="6193757" y="4459152"/>
            <a:ext cx="2306101" cy="1435381"/>
          </a:xfrm>
          <a:custGeom>
            <a:rect b="b" l="l" r="r" t="t"/>
            <a:pathLst>
              <a:path extrusionOk="0" h="370" w="595">
                <a:moveTo>
                  <a:pt x="25" y="256"/>
                </a:moveTo>
                <a:cubicBezTo>
                  <a:pt x="54" y="229"/>
                  <a:pt x="54" y="229"/>
                  <a:pt x="54" y="229"/>
                </a:cubicBezTo>
                <a:cubicBezTo>
                  <a:pt x="166" y="341"/>
                  <a:pt x="166" y="341"/>
                  <a:pt x="166" y="341"/>
                </a:cubicBezTo>
                <a:cubicBezTo>
                  <a:pt x="166" y="341"/>
                  <a:pt x="187" y="365"/>
                  <a:pt x="216" y="364"/>
                </a:cubicBezTo>
                <a:cubicBezTo>
                  <a:pt x="246" y="363"/>
                  <a:pt x="553" y="364"/>
                  <a:pt x="553" y="364"/>
                </a:cubicBezTo>
                <a:cubicBezTo>
                  <a:pt x="553" y="364"/>
                  <a:pt x="580" y="365"/>
                  <a:pt x="595" y="345"/>
                </a:cubicBezTo>
                <a:cubicBezTo>
                  <a:pt x="595" y="345"/>
                  <a:pt x="552" y="370"/>
                  <a:pt x="512" y="333"/>
                </a:cubicBezTo>
                <a:cubicBezTo>
                  <a:pt x="472" y="296"/>
                  <a:pt x="235" y="62"/>
                  <a:pt x="235" y="62"/>
                </a:cubicBezTo>
                <a:cubicBezTo>
                  <a:pt x="277" y="23"/>
                  <a:pt x="277" y="23"/>
                  <a:pt x="277" y="23"/>
                </a:cubicBezTo>
                <a:cubicBezTo>
                  <a:pt x="291" y="10"/>
                  <a:pt x="287" y="0"/>
                  <a:pt x="268" y="0"/>
                </a:cubicBezTo>
                <a:cubicBezTo>
                  <a:pt x="34" y="0"/>
                  <a:pt x="34" y="0"/>
                  <a:pt x="34" y="0"/>
                </a:cubicBezTo>
                <a:cubicBezTo>
                  <a:pt x="15" y="0"/>
                  <a:pt x="0" y="15"/>
                  <a:pt x="0" y="34"/>
                </a:cubicBezTo>
                <a:cubicBezTo>
                  <a:pt x="0" y="245"/>
                  <a:pt x="0" y="245"/>
                  <a:pt x="0" y="245"/>
                </a:cubicBezTo>
                <a:cubicBezTo>
                  <a:pt x="0" y="263"/>
                  <a:pt x="11" y="268"/>
                  <a:pt x="25" y="25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t" bIns="22850" lIns="45700" spcFirstLastPara="1" rIns="45700" wrap="square" tIns="228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13"/>
          <p:cNvSpPr txBox="1"/>
          <p:nvPr/>
        </p:nvSpPr>
        <p:spPr>
          <a:xfrm>
            <a:off x="4642045" y="3476166"/>
            <a:ext cx="30978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6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Využívání elektronických portfolií k párování mentorů*ek a mentorovaných 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13" name="Google Shape;313;p13"/>
          <p:cNvGrpSpPr/>
          <p:nvPr/>
        </p:nvGrpSpPr>
        <p:grpSpPr>
          <a:xfrm>
            <a:off x="8348419" y="2674775"/>
            <a:ext cx="3280206" cy="1035416"/>
            <a:chOff x="2101749" y="8794536"/>
            <a:chExt cx="6560412" cy="2070832"/>
          </a:xfrm>
        </p:grpSpPr>
        <p:sp>
          <p:nvSpPr>
            <p:cNvPr id="314" name="Google Shape;314;p13"/>
            <p:cNvSpPr txBox="1"/>
            <p:nvPr/>
          </p:nvSpPr>
          <p:spPr>
            <a:xfrm>
              <a:off x="2101749" y="9387868"/>
              <a:ext cx="5930700" cy="147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GB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Administrátoři mentoringového </a:t>
              </a:r>
              <a:r>
                <a:rPr b="0" i="0" lang="en-GB" sz="1400" cap="none" strike="noStrik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  <a:extLst>
                    <a:ext uri="http://customooxmlschemas.google.com/">
                      <go:slidesCustomData xmlns:go="http://customooxmlschemas.google.com/" textRoundtripDataId="3"/>
                    </a:ext>
                  </a:extLst>
                </a:rPr>
                <a:t>programu p</a:t>
              </a:r>
              <a:r>
                <a:rPr lang="en-GB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  <a:extLst>
                    <a:ext uri="http://customooxmlschemas.google.com/">
                      <go:slidesCustomData xmlns:go="http://customooxmlschemas.google.com/" textRoundtripDataId="4"/>
                    </a:ext>
                  </a:extLst>
                </a:rPr>
                <a:t>árují </a:t>
              </a:r>
              <a:r>
                <a:rPr lang="en-GB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mentory a mentorované</a:t>
              </a:r>
              <a:endParaRPr b="0" i="0" sz="1400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315" name="Google Shape;315;p13"/>
            <p:cNvSpPr/>
            <p:nvPr/>
          </p:nvSpPr>
          <p:spPr>
            <a:xfrm>
              <a:off x="2101761" y="8794536"/>
              <a:ext cx="6560400" cy="7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-GB" sz="1800" u="none" cap="none" strike="noStrike">
                  <a:solidFill>
                    <a:srgbClr val="53BAAE"/>
                  </a:solidFill>
                  <a:latin typeface="Open Sans"/>
                  <a:ea typeface="Open Sans"/>
                  <a:cs typeface="Open Sans"/>
                  <a:sym typeface="Open Sans"/>
                </a:rPr>
                <a:t>Administrativní přiřazování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6" name="Google Shape;316;p13"/>
          <p:cNvGrpSpPr/>
          <p:nvPr/>
        </p:nvGrpSpPr>
        <p:grpSpPr>
          <a:xfrm flipH="1">
            <a:off x="1068105" y="2709597"/>
            <a:ext cx="2965355" cy="819893"/>
            <a:chOff x="2101749" y="8794522"/>
            <a:chExt cx="5930710" cy="1639786"/>
          </a:xfrm>
        </p:grpSpPr>
        <p:sp>
          <p:nvSpPr>
            <p:cNvPr id="317" name="Google Shape;317;p13"/>
            <p:cNvSpPr txBox="1"/>
            <p:nvPr/>
          </p:nvSpPr>
          <p:spPr>
            <a:xfrm>
              <a:off x="2101749" y="9387868"/>
              <a:ext cx="5930710" cy="10464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-GB" sz="1400" u="none" cap="none" strike="noStrik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Když si mentorovaní najdou svého vlastního mentora</a:t>
              </a:r>
              <a:r>
                <a:rPr lang="en-GB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*ku</a:t>
              </a:r>
              <a:r>
                <a:rPr b="0" i="0" lang="en-GB" sz="1400" u="none" cap="none" strike="noStrik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8" name="Google Shape;318;p13"/>
            <p:cNvSpPr/>
            <p:nvPr/>
          </p:nvSpPr>
          <p:spPr>
            <a:xfrm>
              <a:off x="2101749" y="8794522"/>
              <a:ext cx="4010100" cy="7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-GB" sz="1800" u="none" cap="none" strike="noStrike">
                  <a:solidFill>
                    <a:srgbClr val="ED4210"/>
                  </a:solidFill>
                  <a:latin typeface="Open Sans"/>
                  <a:ea typeface="Open Sans"/>
                  <a:cs typeface="Open Sans"/>
                  <a:sym typeface="Open Sans"/>
                </a:rPr>
                <a:t>Osobitý výběr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9" name="Google Shape;319;p13"/>
          <p:cNvGrpSpPr/>
          <p:nvPr/>
        </p:nvGrpSpPr>
        <p:grpSpPr>
          <a:xfrm>
            <a:off x="8348419" y="4289050"/>
            <a:ext cx="3097809" cy="1250970"/>
            <a:chOff x="2101749" y="8794528"/>
            <a:chExt cx="6195618" cy="2501940"/>
          </a:xfrm>
        </p:grpSpPr>
        <p:sp>
          <p:nvSpPr>
            <p:cNvPr id="320" name="Google Shape;320;p13"/>
            <p:cNvSpPr txBox="1"/>
            <p:nvPr/>
          </p:nvSpPr>
          <p:spPr>
            <a:xfrm>
              <a:off x="2101749" y="9387868"/>
              <a:ext cx="5930700" cy="190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-GB" sz="1400" u="none" cap="none" strike="noStrik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Umožňuje </a:t>
              </a:r>
              <a:r>
                <a:rPr lang="en-GB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administrátorům</a:t>
              </a:r>
              <a:r>
                <a:rPr b="0" i="0" lang="en-GB" sz="1400" cap="none" strike="noStrik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  <a:extLst>
                    <a:ext uri="http://customooxmlschemas.google.com/">
                      <go:slidesCustomData xmlns:go="http://customooxmlschemas.google.com/" textRoundtripDataId="5"/>
                    </a:ext>
                  </a:extLst>
                </a:rPr>
                <a:t> programu</a:t>
              </a:r>
              <a:r>
                <a:rPr b="0" i="0" lang="en-GB" sz="1400" cap="none" strike="noStrik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r>
                <a:rPr b="0" i="0" lang="en-GB" sz="1400" u="none" cap="none" strike="noStrik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přiřadit velkou skupinu účastníků mentorského programu současně </a:t>
              </a:r>
              <a:endParaRPr b="0" i="0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321" name="Google Shape;321;p13"/>
            <p:cNvSpPr/>
            <p:nvPr/>
          </p:nvSpPr>
          <p:spPr>
            <a:xfrm>
              <a:off x="2101767" y="8794528"/>
              <a:ext cx="6195600" cy="7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-GB" sz="1800" u="none" cap="none" strike="noStrike">
                  <a:solidFill>
                    <a:srgbClr val="9869BD"/>
                  </a:solidFill>
                  <a:latin typeface="Open Sans"/>
                  <a:ea typeface="Open Sans"/>
                  <a:cs typeface="Open Sans"/>
                  <a:sym typeface="Open Sans"/>
                </a:rPr>
                <a:t>Hromadné párování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2" name="Google Shape;322;p13"/>
          <p:cNvGrpSpPr/>
          <p:nvPr/>
        </p:nvGrpSpPr>
        <p:grpSpPr>
          <a:xfrm flipH="1">
            <a:off x="1046924" y="4289050"/>
            <a:ext cx="2965355" cy="819890"/>
            <a:chOff x="2101749" y="8794528"/>
            <a:chExt cx="5930710" cy="1639780"/>
          </a:xfrm>
        </p:grpSpPr>
        <p:sp>
          <p:nvSpPr>
            <p:cNvPr id="323" name="Google Shape;323;p13"/>
            <p:cNvSpPr txBox="1"/>
            <p:nvPr/>
          </p:nvSpPr>
          <p:spPr>
            <a:xfrm>
              <a:off x="2101749" y="9387868"/>
              <a:ext cx="5930710" cy="10464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-GB" sz="1400" u="none" cap="none" strike="noStrik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Kombinace výše zmíněných typů shody </a:t>
              </a:r>
              <a:endParaRPr b="0" i="0" sz="1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324" name="Google Shape;324;p13"/>
            <p:cNvSpPr/>
            <p:nvPr/>
          </p:nvSpPr>
          <p:spPr>
            <a:xfrm>
              <a:off x="2101759" y="8794528"/>
              <a:ext cx="5177400" cy="7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-GB" sz="1800" u="none" cap="none" strike="noStrike">
                  <a:solidFill>
                    <a:srgbClr val="798058"/>
                  </a:solidFill>
                  <a:latin typeface="Open Sans"/>
                  <a:ea typeface="Open Sans"/>
                  <a:cs typeface="Open Sans"/>
                  <a:sym typeface="Open Sans"/>
                </a:rPr>
                <a:t>Hybridní párování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25" name="Google Shape;325;p13"/>
          <p:cNvSpPr txBox="1"/>
          <p:nvPr/>
        </p:nvSpPr>
        <p:spPr>
          <a:xfrm>
            <a:off x="123824" y="265004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pen Sans"/>
              <a:buNone/>
            </a:pPr>
            <a:r>
              <a:rPr b="0" i="0" lang="en-GB" sz="3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Lekce 2: Budování pozitivních postojů k reverznímu mentoringu </a:t>
            </a:r>
            <a:endParaRPr b="0" i="0" sz="3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26" name="Google Shape;326;p13"/>
          <p:cNvSpPr txBox="1"/>
          <p:nvPr/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chemeClr val="accent6"/>
                </a:solidFill>
                <a:latin typeface="Open Sans"/>
                <a:ea typeface="Open Sans"/>
                <a:cs typeface="Open Sans"/>
                <a:sym typeface="Open Sans"/>
              </a:rPr>
              <a:t>Aktivita 2.2: Síla dobrého e-portfolia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14"/>
          <p:cNvSpPr txBox="1"/>
          <p:nvPr>
            <p:ph idx="1" type="body"/>
          </p:nvPr>
        </p:nvSpPr>
        <p:spPr>
          <a:xfrm>
            <a:off x="97971" y="1462684"/>
            <a:ext cx="5910944" cy="53136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 b="1" sz="1800">
              <a:solidFill>
                <a:srgbClr val="93D4CC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333" name="Google Shape;333;p14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91425" spcFirstLastPara="1" rIns="54000" wrap="square" tIns="540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pen Sans"/>
              <a:buNone/>
            </a:pPr>
            <a:r>
              <a:rPr lang="en-GB" sz="3000"/>
              <a:t>Lekce 2: Budování pozitivních postojů k reverznímu mentoringu </a:t>
            </a:r>
            <a:endParaRPr sz="3000"/>
          </a:p>
        </p:txBody>
      </p:sp>
      <p:sp>
        <p:nvSpPr>
          <p:cNvPr id="334" name="Google Shape;334;p14"/>
          <p:cNvSpPr/>
          <p:nvPr/>
        </p:nvSpPr>
        <p:spPr>
          <a:xfrm>
            <a:off x="527901" y="2411730"/>
            <a:ext cx="10341204" cy="2318245"/>
          </a:xfrm>
          <a:prstGeom prst="rect">
            <a:avLst/>
          </a:prstGeom>
          <a:solidFill>
            <a:srgbClr val="F3EDF7"/>
          </a:solidFill>
          <a:ln cap="flat" cmpd="sng" w="12700">
            <a:solidFill>
              <a:srgbClr val="9868B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1" lang="en-GB" sz="1800" u="none" cap="none" strike="noStrike">
                <a:solidFill>
                  <a:srgbClr val="663B88"/>
                </a:solidFill>
                <a:latin typeface="Open Sans"/>
                <a:ea typeface="Open Sans"/>
                <a:cs typeface="Open Sans"/>
                <a:sym typeface="Open Sans"/>
              </a:rPr>
              <a:t>„Primárním cílem e-portfolia může být shromažďování důkazů pro souhrnné hodnocení, demonstrace úspěchů, zaznamenávání pokroku a stanovení cílů </a:t>
            </a:r>
            <a:r>
              <a:rPr i="1" lang="en-GB" sz="1800">
                <a:solidFill>
                  <a:srgbClr val="663B88"/>
                </a:solidFill>
                <a:latin typeface="Open Sans"/>
                <a:ea typeface="Open Sans"/>
                <a:cs typeface="Open Sans"/>
                <a:sym typeface="Open Sans"/>
              </a:rPr>
              <a:t>–</a:t>
            </a:r>
            <a:r>
              <a:rPr b="0" i="1" lang="en-GB" sz="1800" u="none" cap="none" strike="noStrike">
                <a:solidFill>
                  <a:srgbClr val="663B88"/>
                </a:solidFill>
                <a:latin typeface="Open Sans"/>
                <a:ea typeface="Open Sans"/>
                <a:cs typeface="Open Sans"/>
                <a:sym typeface="Open Sans"/>
              </a:rPr>
              <a:t> jako v záznamech o úspěchu a individuálních učebních plánech </a:t>
            </a:r>
            <a:r>
              <a:rPr i="1" lang="en-GB" sz="1800">
                <a:solidFill>
                  <a:srgbClr val="663B88"/>
                </a:solidFill>
                <a:latin typeface="Open Sans"/>
                <a:ea typeface="Open Sans"/>
                <a:cs typeface="Open Sans"/>
                <a:sym typeface="Open Sans"/>
              </a:rPr>
              <a:t>–</a:t>
            </a:r>
            <a:r>
              <a:rPr b="0" i="1" lang="en-GB" sz="1800" u="none" cap="none" strike="noStrike">
                <a:solidFill>
                  <a:srgbClr val="663B88"/>
                </a:solidFill>
                <a:latin typeface="Open Sans"/>
                <a:ea typeface="Open Sans"/>
                <a:cs typeface="Open Sans"/>
                <a:sym typeface="Open Sans"/>
              </a:rPr>
              <a:t> nebo podpora pokračujícího procesu osobního rozvoje a reflexivního učení, častěji v kontextu vysokoškolského a postgraduálního vzdělávání, </a:t>
            </a:r>
            <a:r>
              <a:rPr b="0" i="1" lang="en-GB" sz="1800" u="sng" cap="none" strike="noStrike">
                <a:solidFill>
                  <a:srgbClr val="663B88"/>
                </a:solidFill>
                <a:latin typeface="Open Sans"/>
                <a:ea typeface="Open Sans"/>
                <a:cs typeface="Open Sans"/>
                <a:sym typeface="Open Sans"/>
              </a:rPr>
              <a:t>ale nyní i v dalším vzdělávání a na školách</a:t>
            </a:r>
            <a:r>
              <a:rPr b="0" i="1" lang="en-GB" sz="1800" u="none" cap="none" strike="noStrike">
                <a:solidFill>
                  <a:srgbClr val="663B88"/>
                </a:solidFill>
                <a:latin typeface="Open Sans"/>
                <a:ea typeface="Open Sans"/>
                <a:cs typeface="Open Sans"/>
                <a:sym typeface="Open Sans"/>
              </a:rPr>
              <a:t>. ” </a:t>
            </a:r>
            <a:r>
              <a:rPr i="1" lang="en-GB" sz="1800">
                <a:solidFill>
                  <a:srgbClr val="663B88"/>
                </a:solidFill>
                <a:latin typeface="Open Sans"/>
                <a:ea typeface="Open Sans"/>
                <a:cs typeface="Open Sans"/>
                <a:sym typeface="Open Sans"/>
              </a:rPr>
              <a:t>– </a:t>
            </a:r>
            <a:r>
              <a:rPr b="0" i="1" lang="en-GB" sz="1800" u="none" cap="none" strike="noStrike">
                <a:solidFill>
                  <a:srgbClr val="663B88"/>
                </a:solidFill>
                <a:latin typeface="Open Sans"/>
                <a:ea typeface="Open Sans"/>
                <a:cs typeface="Open Sans"/>
                <a:sym typeface="Open Sans"/>
              </a:rPr>
              <a:t>Efektivní praxe s e-portfolii </a:t>
            </a:r>
            <a:endParaRPr b="0" i="0" sz="1800" u="none" cap="none" strike="noStrike">
              <a:solidFill>
                <a:srgbClr val="663B88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35" name="Google Shape;335;p14"/>
          <p:cNvSpPr txBox="1"/>
          <p:nvPr>
            <p:ph idx="3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</a:pPr>
            <a:r>
              <a:rPr lang="en-GB">
                <a:latin typeface="Open Sans"/>
                <a:ea typeface="Open Sans"/>
                <a:cs typeface="Open Sans"/>
                <a:sym typeface="Open Sans"/>
              </a:rPr>
              <a:t>Aktivita 2.2: Síla dobrého e-portfolia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15"/>
          <p:cNvSpPr txBox="1"/>
          <p:nvPr>
            <p:ph type="ctrTitle"/>
          </p:nvPr>
        </p:nvSpPr>
        <p:spPr>
          <a:xfrm>
            <a:off x="2179865" y="2937536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pen Sans"/>
              <a:buNone/>
            </a:pPr>
            <a:r>
              <a:rPr lang="en-GB"/>
              <a:t>Vývoj obsahu </a:t>
            </a:r>
            <a:br>
              <a:rPr lang="en-GB"/>
            </a:br>
            <a:r>
              <a:rPr b="0" lang="en-GB"/>
              <a:t> Mindshift Talent Advisory, Portugal</a:t>
            </a:r>
            <a:br>
              <a:rPr b="0" lang="en-GB"/>
            </a:br>
            <a:r>
              <a:rPr b="0" lang="en-GB" u="sng">
                <a:solidFill>
                  <a:schemeClr val="hlink"/>
                </a:solidFill>
                <a:hlinkClick r:id="rId3"/>
              </a:rPr>
              <a:t>www.mindshift.pt</a:t>
            </a:r>
            <a:r>
              <a:rPr b="0" lang="en-GB"/>
              <a:t> </a:t>
            </a:r>
            <a:br>
              <a:rPr lang="en-GB"/>
            </a:br>
            <a:r>
              <a:rPr b="0" lang="en-GB" u="sng">
                <a:solidFill>
                  <a:schemeClr val="hlink"/>
                </a:solidFill>
                <a:hlinkClick r:id="rId4"/>
              </a:rPr>
              <a:t>geral@mindshift.pt</a:t>
            </a:r>
            <a:r>
              <a:rPr b="0" lang="en-GB"/>
              <a:t> </a:t>
            </a:r>
            <a:endParaRPr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91425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Open Sans"/>
              <a:buNone/>
            </a:pPr>
            <a:r>
              <a:rPr lang="en-GB">
                <a:latin typeface="Open Sans"/>
                <a:ea typeface="Open Sans"/>
                <a:cs typeface="Open Sans"/>
                <a:sym typeface="Open Sans"/>
              </a:rPr>
              <a:t>Cíle a rámec 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9" name="Google Shape;69;p2"/>
          <p:cNvSpPr txBox="1"/>
          <p:nvPr>
            <p:ph idx="1" type="body"/>
          </p:nvPr>
        </p:nvSpPr>
        <p:spPr>
          <a:xfrm>
            <a:off x="97971" y="881743"/>
            <a:ext cx="11693979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36A6F"/>
              </a:buClr>
              <a:buSzPts val="1800"/>
              <a:buNone/>
            </a:pPr>
            <a:r>
              <a:rPr lang="en-GB">
                <a:solidFill>
                  <a:srgbClr val="636A6F"/>
                </a:solidFill>
              </a:rPr>
              <a:t>Účelem tohoto modulu je poskytnout HR manažerkám a manažerům a školitelkám a školitelům příslušné znalosti, nástroje a materiály pro návrh programu Jak vyškolit v mentorování. </a:t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636A6F"/>
              </a:buClr>
              <a:buSzPts val="1800"/>
              <a:buNone/>
            </a:pPr>
            <a:r>
              <a:rPr lang="en-GB">
                <a:solidFill>
                  <a:srgbClr val="636A6F"/>
                </a:solidFill>
              </a:rPr>
              <a:t>Tento modul je rozdělen do tří učebních jednotek, které zahrnují celkem čtyři hlavní aktivity: </a:t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</a:pPr>
            <a:r>
              <a:rPr b="1" lang="en-GB">
                <a:solidFill>
                  <a:schemeClr val="accent6"/>
                </a:solidFill>
              </a:rPr>
              <a:t>Lekce 1: Základy mentoringu </a:t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636A6F"/>
              </a:buClr>
              <a:buSzPts val="1800"/>
              <a:buNone/>
            </a:pPr>
            <a:r>
              <a:rPr lang="en-GB">
                <a:solidFill>
                  <a:srgbClr val="636A6F"/>
                </a:solidFill>
              </a:rPr>
              <a:t>Aktivita 1.1: Jak zahájit mentorský program? </a:t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</a:pPr>
            <a:r>
              <a:rPr b="1" lang="en-GB">
                <a:solidFill>
                  <a:schemeClr val="accent6"/>
                </a:solidFill>
              </a:rPr>
              <a:t>Lekce 2: Budování pozitivních postojů k reverznímu mentoringu </a:t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636A6F"/>
              </a:buClr>
              <a:buSzPts val="1800"/>
              <a:buNone/>
            </a:pPr>
            <a:r>
              <a:rPr lang="en-GB">
                <a:solidFill>
                  <a:srgbClr val="636A6F"/>
                </a:solidFill>
              </a:rPr>
              <a:t>Aktivita 2.1: Rozbor typů mentoringu</a:t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636A6F"/>
              </a:buClr>
              <a:buSzPts val="1800"/>
              <a:buNone/>
            </a:pPr>
            <a:r>
              <a:rPr lang="en-GB">
                <a:solidFill>
                  <a:srgbClr val="636A6F"/>
                </a:solidFill>
              </a:rPr>
              <a:t>Aktivita 2.2: Síla dobrého e-portfolia </a:t>
            </a:r>
            <a:endParaRPr b="1">
              <a:solidFill>
                <a:schemeClr val="accent6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</a:pPr>
            <a:r>
              <a:rPr b="1" lang="en-GB">
                <a:solidFill>
                  <a:schemeClr val="accent6"/>
                </a:solidFill>
              </a:rPr>
              <a:t>Lekce 3: Kontrolní seznam pro program Jak vyškolit v mentorování</a:t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636A6F"/>
              </a:buClr>
              <a:buSzPts val="1800"/>
              <a:buNone/>
            </a:pPr>
            <a:r>
              <a:rPr lang="en-GB">
                <a:solidFill>
                  <a:srgbClr val="636A6F"/>
                </a:solidFill>
              </a:rPr>
              <a:t>Činnost 3.1: Uvedení do praxe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"/>
          <p:cNvSpPr txBox="1"/>
          <p:nvPr>
            <p:ph idx="1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</a:pPr>
            <a:r>
              <a:rPr lang="en-GB">
                <a:latin typeface="Open Sans"/>
                <a:ea typeface="Open Sans"/>
                <a:cs typeface="Open Sans"/>
                <a:sym typeface="Open Sans"/>
              </a:rPr>
              <a:t>Po dokončení tohoto modulu budou účastnice a účastníci schopni: 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5" name="Google Shape;75;p3"/>
          <p:cNvSpPr txBox="1"/>
          <p:nvPr>
            <p:ph idx="2" type="body"/>
          </p:nvPr>
        </p:nvSpPr>
        <p:spPr>
          <a:xfrm>
            <a:off x="97971" y="1462685"/>
            <a:ext cx="11944350" cy="5289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rtl="0" algn="just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93D4CC"/>
              </a:buClr>
              <a:buSzPts val="1800"/>
              <a:buChar char="•"/>
            </a:pPr>
            <a:r>
              <a:rPr lang="en-GB">
                <a:solidFill>
                  <a:srgbClr val="636A6F"/>
                </a:solidFill>
              </a:rPr>
              <a:t>Definovat následující pojmy: mentoring, mezigenerační mentoring, mezigenerační učení, reverzní mentoring. </a:t>
            </a:r>
            <a:endParaRPr>
              <a:solidFill>
                <a:srgbClr val="636A6F"/>
              </a:solidFill>
            </a:endParaRPr>
          </a:p>
          <a:p>
            <a:pPr indent="-285750" lvl="0" marL="285750" rtl="0" algn="just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93D4CC"/>
              </a:buClr>
              <a:buSzPts val="1800"/>
              <a:buChar char="•"/>
            </a:pPr>
            <a:r>
              <a:rPr lang="en-GB">
                <a:solidFill>
                  <a:srgbClr val="636A6F"/>
                </a:solidFill>
              </a:rPr>
              <a:t>Rozlišit mentoring od reverzního mentoringu. </a:t>
            </a:r>
            <a:endParaRPr>
              <a:solidFill>
                <a:srgbClr val="636A6F"/>
              </a:solidFill>
            </a:endParaRPr>
          </a:p>
          <a:p>
            <a:pPr indent="-285750" lvl="0" marL="285750" rtl="0" algn="just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93D4CC"/>
              </a:buClr>
              <a:buSzPts val="1800"/>
              <a:buChar char="•"/>
            </a:pPr>
            <a:r>
              <a:rPr lang="en-GB">
                <a:solidFill>
                  <a:srgbClr val="636A6F"/>
                </a:solidFill>
              </a:rPr>
              <a:t>Uvést výhody a nevýhody mentorského programu na pracovišti. </a:t>
            </a:r>
            <a:endParaRPr>
              <a:solidFill>
                <a:srgbClr val="636A6F"/>
              </a:solidFill>
            </a:endParaRPr>
          </a:p>
          <a:p>
            <a:pPr indent="-285750" lvl="0" marL="285750" rtl="0" algn="just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93D4CC"/>
              </a:buClr>
              <a:buSzPts val="1800"/>
              <a:buChar char="•"/>
            </a:pPr>
            <a:r>
              <a:rPr lang="en-GB">
                <a:solidFill>
                  <a:srgbClr val="636A6F"/>
                </a:solidFill>
              </a:rPr>
              <a:t>Definovat strategie pro přípravu mezigeneračního mentorského programu. </a:t>
            </a:r>
            <a:endParaRPr>
              <a:solidFill>
                <a:srgbClr val="636A6F"/>
              </a:solidFill>
            </a:endParaRPr>
          </a:p>
          <a:p>
            <a:pPr indent="-285750" lvl="0" marL="285750" rtl="0" algn="just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93D4CC"/>
              </a:buClr>
              <a:buSzPts val="1800"/>
              <a:buChar char="•"/>
            </a:pPr>
            <a:r>
              <a:rPr lang="en-GB">
                <a:solidFill>
                  <a:srgbClr val="636A6F"/>
                </a:solidFill>
              </a:rPr>
              <a:t>Konceptualizovat program Jak vyškolit v mentorování.</a:t>
            </a:r>
            <a:endParaRPr>
              <a:solidFill>
                <a:srgbClr val="636A6F"/>
              </a:solidFill>
            </a:endParaRPr>
          </a:p>
          <a:p>
            <a:pPr indent="-285750" lvl="0" marL="285750" rtl="0" algn="just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93D4CC"/>
              </a:buClr>
              <a:buSzPts val="1800"/>
              <a:buChar char="•"/>
            </a:pPr>
            <a:r>
              <a:rPr lang="en-GB">
                <a:solidFill>
                  <a:srgbClr val="636A6F"/>
                </a:solidFill>
              </a:rPr>
              <a:t>Implementovat program Jak vyškolit v mentorování.</a:t>
            </a:r>
            <a:endParaRPr>
              <a:solidFill>
                <a:srgbClr val="636A6F"/>
              </a:solidFill>
            </a:endParaRPr>
          </a:p>
          <a:p>
            <a:pPr indent="-285750" lvl="0" marL="285750" rtl="0" algn="just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93D4CC"/>
              </a:buClr>
              <a:buSzPts val="1800"/>
              <a:buChar char="•"/>
            </a:pPr>
            <a:r>
              <a:t/>
            </a:r>
            <a:endParaRPr>
              <a:solidFill>
                <a:srgbClr val="636A6F"/>
              </a:solidFill>
            </a:endParaRPr>
          </a:p>
          <a:p>
            <a:pPr indent="-285750" lvl="0" marL="285750" rtl="0" algn="just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636A6F"/>
              </a:buClr>
              <a:buSzPts val="1800"/>
              <a:buChar char="•"/>
            </a:pPr>
            <a:r>
              <a:t/>
            </a:r>
            <a:endParaRPr>
              <a:solidFill>
                <a:srgbClr val="636A6F"/>
              </a:solidFill>
            </a:endParaRPr>
          </a:p>
          <a:p>
            <a:pPr indent="0" lvl="0" marL="0" rtl="0" algn="just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76" name="Google Shape;76;p3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91425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Open Sans"/>
              <a:buNone/>
            </a:pPr>
            <a:r>
              <a:rPr lang="en-GB"/>
              <a:t>Výsledky učení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"/>
          <p:cNvSpPr txBox="1"/>
          <p:nvPr>
            <p:ph type="ctrTitle"/>
          </p:nvPr>
        </p:nvSpPr>
        <p:spPr>
          <a:xfrm>
            <a:off x="2179875" y="2774850"/>
            <a:ext cx="84846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BAAD"/>
              </a:buClr>
              <a:buSzPts val="2000"/>
              <a:buFont typeface="Open Sans"/>
              <a:buNone/>
            </a:pPr>
            <a:r>
              <a:rPr lang="en-GB"/>
              <a:t>Lekce 2: Budování pozitivních postojů k reverznímu mentoringu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"/>
          <p:cNvSpPr txBox="1"/>
          <p:nvPr>
            <p:ph idx="2" type="body"/>
          </p:nvPr>
        </p:nvSpPr>
        <p:spPr>
          <a:xfrm>
            <a:off x="6408925" y="1561985"/>
            <a:ext cx="5670000" cy="5313600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GB"/>
              <a:t> </a:t>
            </a:r>
            <a:endParaRPr/>
          </a:p>
        </p:txBody>
      </p:sp>
      <p:sp>
        <p:nvSpPr>
          <p:cNvPr id="89" name="Google Shape;89;p5"/>
          <p:cNvSpPr txBox="1"/>
          <p:nvPr>
            <p:ph idx="3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</a:pPr>
            <a:r>
              <a:rPr lang="en-GB">
                <a:latin typeface="Open Sans"/>
                <a:ea typeface="Open Sans"/>
                <a:cs typeface="Open Sans"/>
                <a:sym typeface="Open Sans"/>
              </a:rPr>
              <a:t>Aktivita 2.1: Rozbor typů mentoringu</a:t>
            </a:r>
            <a:endParaRPr/>
          </a:p>
        </p:txBody>
      </p:sp>
      <p:sp>
        <p:nvSpPr>
          <p:cNvPr id="90" name="Google Shape;90;p5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91425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pen Sans"/>
              <a:buNone/>
            </a:pPr>
            <a:r>
              <a:rPr lang="en-GB" sz="3000"/>
              <a:t>Lekce 2: Budování pozitivních postojů k reverznímu mentoringu </a:t>
            </a:r>
            <a:endParaRPr/>
          </a:p>
        </p:txBody>
      </p:sp>
      <p:pic>
        <p:nvPicPr>
          <p:cNvPr descr="Inteligência Artificial com preenchimento sólido" id="91" name="Google Shape;9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43675" y="156198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5"/>
          <p:cNvSpPr txBox="1"/>
          <p:nvPr/>
        </p:nvSpPr>
        <p:spPr>
          <a:xfrm>
            <a:off x="6543675" y="2724085"/>
            <a:ext cx="5400600" cy="225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V této aktivitě si procvičíte následující dovednosti: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636A6F"/>
              </a:buClr>
              <a:buSzPts val="1800"/>
              <a:buFont typeface="Open Sans"/>
              <a:buChar char="●"/>
            </a:pPr>
            <a:r>
              <a:rPr b="1" i="0" lang="en-GB" sz="1800" u="none" cap="none" strike="noStrike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Asertivita </a:t>
            </a:r>
            <a:endParaRPr b="1" i="0" sz="1800" u="none" cap="none" strike="noStrike">
              <a:solidFill>
                <a:srgbClr val="636A6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636A6F"/>
              </a:buClr>
              <a:buSzPts val="1800"/>
              <a:buFont typeface="Open Sans"/>
              <a:buChar char="●"/>
            </a:pPr>
            <a:r>
              <a:rPr b="1" i="0" lang="en-GB" sz="1800" u="none" cap="none" strike="noStrike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Zvědavost </a:t>
            </a:r>
            <a:endParaRPr b="1" i="0" sz="1800" u="none" cap="none" strike="noStrike">
              <a:solidFill>
                <a:srgbClr val="636A6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636A6F"/>
              </a:buClr>
              <a:buSzPts val="1800"/>
              <a:buFont typeface="Open Sans"/>
              <a:buChar char="●"/>
            </a:pPr>
            <a:r>
              <a:rPr b="1" i="0" lang="en-GB" sz="1800" u="none" cap="none" strike="noStrike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Kritické myšlení </a:t>
            </a:r>
            <a:endParaRPr b="1" i="0" sz="1800" u="none" cap="none" strike="noStrike">
              <a:solidFill>
                <a:srgbClr val="636A6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636A6F"/>
              </a:buClr>
              <a:buSzPts val="1800"/>
              <a:buFont typeface="Open Sans"/>
              <a:buChar char="●"/>
            </a:pPr>
            <a:r>
              <a:rPr b="1" i="0" lang="en-GB" sz="1800" u="none" cap="none" strike="noStrike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Řešení problém</a:t>
            </a:r>
            <a:r>
              <a:rPr b="1" lang="en-GB" sz="1800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ů</a:t>
            </a:r>
            <a:r>
              <a:rPr b="1" i="0" lang="en-GB" sz="1800" u="none" cap="none" strike="noStrike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b="1" i="0" sz="1800" u="none" cap="none" strike="noStrike">
              <a:solidFill>
                <a:srgbClr val="636A6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4572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636A6F"/>
              </a:buClr>
              <a:buSzPts val="1800"/>
              <a:buFont typeface="Open Sans"/>
              <a:buChar char="●"/>
            </a:pPr>
            <a:r>
              <a:rPr b="1" i="0" lang="en-GB" sz="1800" u="none" cap="none" strike="noStrike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Kreativita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5"/>
          <p:cNvSpPr txBox="1"/>
          <p:nvPr>
            <p:ph idx="1" type="body"/>
          </p:nvPr>
        </p:nvSpPr>
        <p:spPr>
          <a:xfrm>
            <a:off x="97971" y="1462684"/>
            <a:ext cx="5910944" cy="53136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 i="0" u="none" cap="none" strike="noStrike">
              <a:solidFill>
                <a:srgbClr val="868E9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>
              <a:solidFill>
                <a:srgbClr val="868E93"/>
              </a:solidFill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 i="0" u="none" cap="none" strike="noStrike">
              <a:solidFill>
                <a:srgbClr val="868E9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 i="0" u="none" cap="none" strike="noStrike">
              <a:solidFill>
                <a:srgbClr val="868E9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28594" lvl="4" marL="2057349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68E93"/>
              </a:buClr>
              <a:buSzPts val="2200"/>
              <a:buChar char="•"/>
            </a:pPr>
            <a:r>
              <a:rPr b="1" i="1" lang="en-GB">
                <a:solidFill>
                  <a:srgbClr val="868E93"/>
                </a:solidFill>
                <a:latin typeface="Open Sans"/>
                <a:ea typeface="Open Sans"/>
                <a:cs typeface="Open Sans"/>
                <a:sym typeface="Open Sans"/>
              </a:rPr>
              <a:t>Účelem této aktivity je, aby účastníci a účastnice zkoumali rozdíly mezi mentoringem a reverzním mentoringem a přemýšleli o tom, jak mohou být tyto postupy na jejich pracovištích užitečné. </a:t>
            </a:r>
            <a:endParaRPr/>
          </a:p>
        </p:txBody>
      </p:sp>
      <p:pic>
        <p:nvPicPr>
          <p:cNvPr id="94" name="Google Shape;94;p5"/>
          <p:cNvPicPr preferRelativeResize="0"/>
          <p:nvPr/>
        </p:nvPicPr>
        <p:blipFill rotWithShape="1">
          <a:blip r:embed="rId4">
            <a:alphaModFix/>
          </a:blip>
          <a:srcRect b="22964" l="21301" r="19599" t="23250"/>
          <a:stretch/>
        </p:blipFill>
        <p:spPr>
          <a:xfrm>
            <a:off x="149679" y="2476380"/>
            <a:ext cx="1974396" cy="180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1045632" y="1285847"/>
            <a:ext cx="3514128" cy="5192853"/>
            <a:chOff x="8704441" y="2571694"/>
            <a:chExt cx="7028257" cy="10385705"/>
          </a:xfrm>
        </p:grpSpPr>
        <p:sp>
          <p:nvSpPr>
            <p:cNvPr id="101" name="Google Shape;101;p6"/>
            <p:cNvSpPr/>
            <p:nvPr/>
          </p:nvSpPr>
          <p:spPr>
            <a:xfrm>
              <a:off x="8704441" y="4977041"/>
              <a:ext cx="795138" cy="696056"/>
            </a:xfrm>
            <a:custGeom>
              <a:rect b="b" l="l" r="r" t="t"/>
              <a:pathLst>
                <a:path extrusionOk="0" h="21029" w="20856">
                  <a:moveTo>
                    <a:pt x="20115" y="12466"/>
                  </a:moveTo>
                  <a:cubicBezTo>
                    <a:pt x="19732" y="10390"/>
                    <a:pt x="17957" y="9059"/>
                    <a:pt x="16157" y="9500"/>
                  </a:cubicBezTo>
                  <a:cubicBezTo>
                    <a:pt x="15676" y="9618"/>
                    <a:pt x="15243" y="9853"/>
                    <a:pt x="14872" y="10171"/>
                  </a:cubicBezTo>
                  <a:lnTo>
                    <a:pt x="17218" y="12800"/>
                  </a:lnTo>
                  <a:cubicBezTo>
                    <a:pt x="17383" y="12986"/>
                    <a:pt x="17387" y="13290"/>
                    <a:pt x="17227" y="13481"/>
                  </a:cubicBezTo>
                  <a:cubicBezTo>
                    <a:pt x="17066" y="13671"/>
                    <a:pt x="16803" y="13676"/>
                    <a:pt x="16637" y="13490"/>
                  </a:cubicBezTo>
                  <a:lnTo>
                    <a:pt x="14268" y="10834"/>
                  </a:lnTo>
                  <a:cubicBezTo>
                    <a:pt x="13652" y="11707"/>
                    <a:pt x="13371" y="12880"/>
                    <a:pt x="13589" y="14063"/>
                  </a:cubicBezTo>
                  <a:cubicBezTo>
                    <a:pt x="13972" y="16139"/>
                    <a:pt x="15747" y="17470"/>
                    <a:pt x="17547" y="17029"/>
                  </a:cubicBezTo>
                  <a:cubicBezTo>
                    <a:pt x="19346" y="16589"/>
                    <a:pt x="20498" y="14541"/>
                    <a:pt x="20115" y="12466"/>
                  </a:cubicBezTo>
                  <a:close/>
                  <a:moveTo>
                    <a:pt x="12445" y="7390"/>
                  </a:moveTo>
                  <a:lnTo>
                    <a:pt x="10862" y="7777"/>
                  </a:lnTo>
                  <a:cubicBezTo>
                    <a:pt x="10683" y="7821"/>
                    <a:pt x="10443" y="7721"/>
                    <a:pt x="10330" y="7554"/>
                  </a:cubicBezTo>
                  <a:lnTo>
                    <a:pt x="9382" y="6156"/>
                  </a:lnTo>
                  <a:lnTo>
                    <a:pt x="7858" y="9354"/>
                  </a:lnTo>
                  <a:cubicBezTo>
                    <a:pt x="7858" y="9354"/>
                    <a:pt x="8237" y="9436"/>
                    <a:pt x="8700" y="9536"/>
                  </a:cubicBezTo>
                  <a:lnTo>
                    <a:pt x="12662" y="8566"/>
                  </a:lnTo>
                  <a:cubicBezTo>
                    <a:pt x="12662" y="8566"/>
                    <a:pt x="12445" y="7390"/>
                    <a:pt x="12445" y="7390"/>
                  </a:cubicBezTo>
                  <a:close/>
                  <a:moveTo>
                    <a:pt x="12276" y="9645"/>
                  </a:moveTo>
                  <a:lnTo>
                    <a:pt x="10649" y="10043"/>
                  </a:lnTo>
                  <a:cubicBezTo>
                    <a:pt x="10837" y="10188"/>
                    <a:pt x="10975" y="10413"/>
                    <a:pt x="11024" y="10676"/>
                  </a:cubicBezTo>
                  <a:lnTo>
                    <a:pt x="11025" y="10675"/>
                  </a:lnTo>
                  <a:cubicBezTo>
                    <a:pt x="11025" y="10675"/>
                    <a:pt x="11166" y="11451"/>
                    <a:pt x="11342" y="12416"/>
                  </a:cubicBezTo>
                  <a:cubicBezTo>
                    <a:pt x="11342" y="12416"/>
                    <a:pt x="12276" y="9645"/>
                    <a:pt x="12276" y="9645"/>
                  </a:cubicBezTo>
                  <a:close/>
                  <a:moveTo>
                    <a:pt x="9392" y="11587"/>
                  </a:moveTo>
                  <a:cubicBezTo>
                    <a:pt x="9392" y="11587"/>
                    <a:pt x="7390" y="11287"/>
                    <a:pt x="6435" y="11138"/>
                  </a:cubicBezTo>
                  <a:lnTo>
                    <a:pt x="5956" y="12381"/>
                  </a:lnTo>
                  <a:cubicBezTo>
                    <a:pt x="6790" y="12920"/>
                    <a:pt x="7454" y="13798"/>
                    <a:pt x="7783" y="14892"/>
                  </a:cubicBezTo>
                  <a:lnTo>
                    <a:pt x="9906" y="14373"/>
                  </a:lnTo>
                  <a:cubicBezTo>
                    <a:pt x="9906" y="14373"/>
                    <a:pt x="9392" y="11587"/>
                    <a:pt x="9392" y="11587"/>
                  </a:cubicBezTo>
                  <a:close/>
                  <a:moveTo>
                    <a:pt x="7320" y="15990"/>
                  </a:moveTo>
                  <a:lnTo>
                    <a:pt x="4073" y="16785"/>
                  </a:lnTo>
                  <a:cubicBezTo>
                    <a:pt x="3848" y="16840"/>
                    <a:pt x="3626" y="16674"/>
                    <a:pt x="3578" y="16414"/>
                  </a:cubicBezTo>
                  <a:cubicBezTo>
                    <a:pt x="3557" y="16296"/>
                    <a:pt x="3576" y="16181"/>
                    <a:pt x="3622" y="16083"/>
                  </a:cubicBezTo>
                  <a:lnTo>
                    <a:pt x="3621" y="16082"/>
                  </a:lnTo>
                  <a:lnTo>
                    <a:pt x="4917" y="12711"/>
                  </a:lnTo>
                  <a:cubicBezTo>
                    <a:pt x="4410" y="12543"/>
                    <a:pt x="3861" y="12510"/>
                    <a:pt x="3309" y="12645"/>
                  </a:cubicBezTo>
                  <a:cubicBezTo>
                    <a:pt x="1510" y="13086"/>
                    <a:pt x="358" y="15133"/>
                    <a:pt x="741" y="17209"/>
                  </a:cubicBezTo>
                  <a:cubicBezTo>
                    <a:pt x="1124" y="19285"/>
                    <a:pt x="2899" y="20615"/>
                    <a:pt x="4699" y="20175"/>
                  </a:cubicBezTo>
                  <a:cubicBezTo>
                    <a:pt x="6388" y="19761"/>
                    <a:pt x="7507" y="17930"/>
                    <a:pt x="7320" y="15990"/>
                  </a:cubicBezTo>
                  <a:close/>
                  <a:moveTo>
                    <a:pt x="4700" y="15647"/>
                  </a:moveTo>
                  <a:lnTo>
                    <a:pt x="7121" y="15055"/>
                  </a:lnTo>
                  <a:cubicBezTo>
                    <a:pt x="6845" y="14210"/>
                    <a:pt x="6329" y="13528"/>
                    <a:pt x="5683" y="13093"/>
                  </a:cubicBezTo>
                  <a:cubicBezTo>
                    <a:pt x="5683" y="13093"/>
                    <a:pt x="4700" y="15647"/>
                    <a:pt x="4700" y="15647"/>
                  </a:cubicBezTo>
                  <a:close/>
                  <a:moveTo>
                    <a:pt x="20768" y="12306"/>
                  </a:moveTo>
                  <a:cubicBezTo>
                    <a:pt x="21228" y="14801"/>
                    <a:pt x="19848" y="17253"/>
                    <a:pt x="17686" y="17782"/>
                  </a:cubicBezTo>
                  <a:cubicBezTo>
                    <a:pt x="15523" y="18311"/>
                    <a:pt x="13397" y="16718"/>
                    <a:pt x="12936" y="14223"/>
                  </a:cubicBezTo>
                  <a:cubicBezTo>
                    <a:pt x="12670" y="12777"/>
                    <a:pt x="13022" y="11346"/>
                    <a:pt x="13786" y="10295"/>
                  </a:cubicBezTo>
                  <a:lnTo>
                    <a:pt x="13180" y="9616"/>
                  </a:lnTo>
                  <a:lnTo>
                    <a:pt x="11655" y="14141"/>
                  </a:lnTo>
                  <a:cubicBezTo>
                    <a:pt x="11845" y="15192"/>
                    <a:pt x="12003" y="16082"/>
                    <a:pt x="12002" y="16116"/>
                  </a:cubicBezTo>
                  <a:cubicBezTo>
                    <a:pt x="11988" y="16676"/>
                    <a:pt x="11582" y="17117"/>
                    <a:pt x="11096" y="17100"/>
                  </a:cubicBezTo>
                  <a:cubicBezTo>
                    <a:pt x="10682" y="17085"/>
                    <a:pt x="10344" y="16743"/>
                    <a:pt x="10261" y="16295"/>
                  </a:cubicBezTo>
                  <a:lnTo>
                    <a:pt x="10260" y="16295"/>
                  </a:lnTo>
                  <a:lnTo>
                    <a:pt x="10079" y="15314"/>
                  </a:lnTo>
                  <a:lnTo>
                    <a:pt x="7974" y="15829"/>
                  </a:lnTo>
                  <a:cubicBezTo>
                    <a:pt x="8237" y="18189"/>
                    <a:pt x="6891" y="20425"/>
                    <a:pt x="4838" y="20928"/>
                  </a:cubicBezTo>
                  <a:cubicBezTo>
                    <a:pt x="2675" y="21457"/>
                    <a:pt x="549" y="19863"/>
                    <a:pt x="88" y="17369"/>
                  </a:cubicBezTo>
                  <a:cubicBezTo>
                    <a:pt x="-372" y="14874"/>
                    <a:pt x="1008" y="12422"/>
                    <a:pt x="3170" y="11892"/>
                  </a:cubicBezTo>
                  <a:cubicBezTo>
                    <a:pt x="3866" y="11722"/>
                    <a:pt x="4557" y="11772"/>
                    <a:pt x="5191" y="12001"/>
                  </a:cubicBezTo>
                  <a:lnTo>
                    <a:pt x="5611" y="10908"/>
                  </a:lnTo>
                  <a:cubicBezTo>
                    <a:pt x="5188" y="10637"/>
                    <a:pt x="4908" y="10111"/>
                    <a:pt x="4924" y="9516"/>
                  </a:cubicBezTo>
                  <a:cubicBezTo>
                    <a:pt x="4931" y="9235"/>
                    <a:pt x="5004" y="8976"/>
                    <a:pt x="5123" y="8753"/>
                  </a:cubicBezTo>
                  <a:lnTo>
                    <a:pt x="5122" y="8753"/>
                  </a:lnTo>
                  <a:lnTo>
                    <a:pt x="7375" y="4249"/>
                  </a:lnTo>
                  <a:lnTo>
                    <a:pt x="7375" y="4250"/>
                  </a:lnTo>
                  <a:cubicBezTo>
                    <a:pt x="7591" y="3700"/>
                    <a:pt x="8076" y="3326"/>
                    <a:pt x="8631" y="3346"/>
                  </a:cubicBezTo>
                  <a:cubicBezTo>
                    <a:pt x="9070" y="3361"/>
                    <a:pt x="9452" y="3620"/>
                    <a:pt x="9685" y="4006"/>
                  </a:cubicBezTo>
                  <a:lnTo>
                    <a:pt x="9686" y="4006"/>
                  </a:lnTo>
                  <a:lnTo>
                    <a:pt x="11018" y="6165"/>
                  </a:lnTo>
                  <a:lnTo>
                    <a:pt x="12915" y="5701"/>
                  </a:lnTo>
                  <a:cubicBezTo>
                    <a:pt x="13275" y="5613"/>
                    <a:pt x="13630" y="5878"/>
                    <a:pt x="13706" y="6294"/>
                  </a:cubicBezTo>
                  <a:cubicBezTo>
                    <a:pt x="13778" y="6683"/>
                    <a:pt x="13580" y="7062"/>
                    <a:pt x="13259" y="7182"/>
                  </a:cubicBezTo>
                  <a:lnTo>
                    <a:pt x="13534" y="8671"/>
                  </a:lnTo>
                  <a:lnTo>
                    <a:pt x="14385" y="9625"/>
                  </a:lnTo>
                  <a:cubicBezTo>
                    <a:pt x="14850" y="9205"/>
                    <a:pt x="15402" y="8898"/>
                    <a:pt x="16018" y="8747"/>
                  </a:cubicBezTo>
                  <a:cubicBezTo>
                    <a:pt x="18181" y="8217"/>
                    <a:pt x="20307" y="9811"/>
                    <a:pt x="20768" y="12306"/>
                  </a:cubicBezTo>
                  <a:close/>
                  <a:moveTo>
                    <a:pt x="8795" y="1859"/>
                  </a:moveTo>
                  <a:cubicBezTo>
                    <a:pt x="8642" y="1027"/>
                    <a:pt x="9102" y="210"/>
                    <a:pt x="9823" y="34"/>
                  </a:cubicBezTo>
                  <a:cubicBezTo>
                    <a:pt x="10543" y="-143"/>
                    <a:pt x="11252" y="388"/>
                    <a:pt x="11406" y="1220"/>
                  </a:cubicBezTo>
                  <a:cubicBezTo>
                    <a:pt x="11559" y="2051"/>
                    <a:pt x="11099" y="2869"/>
                    <a:pt x="10378" y="3045"/>
                  </a:cubicBezTo>
                  <a:cubicBezTo>
                    <a:pt x="9658" y="3222"/>
                    <a:pt x="8949" y="2690"/>
                    <a:pt x="8795" y="1859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02" name="Google Shape;102;p6"/>
            <p:cNvSpPr/>
            <p:nvPr/>
          </p:nvSpPr>
          <p:spPr>
            <a:xfrm>
              <a:off x="13207711" y="5129396"/>
              <a:ext cx="316260" cy="632520"/>
            </a:xfrm>
            <a:custGeom>
              <a:rect b="b" l="l" r="r" t="t"/>
              <a:pathLst>
                <a:path extrusionOk="0" h="21600" w="21600">
                  <a:moveTo>
                    <a:pt x="20250" y="4050"/>
                  </a:moveTo>
                  <a:lnTo>
                    <a:pt x="1618" y="4050"/>
                  </a:lnTo>
                  <a:lnTo>
                    <a:pt x="1618" y="17550"/>
                  </a:lnTo>
                  <a:lnTo>
                    <a:pt x="20250" y="17550"/>
                  </a:lnTo>
                  <a:lnTo>
                    <a:pt x="20250" y="4050"/>
                  </a:lnTo>
                  <a:close/>
                  <a:moveTo>
                    <a:pt x="14175" y="2025"/>
                  </a:moveTo>
                  <a:lnTo>
                    <a:pt x="7425" y="2025"/>
                  </a:lnTo>
                  <a:cubicBezTo>
                    <a:pt x="7052" y="2025"/>
                    <a:pt x="6750" y="2176"/>
                    <a:pt x="6750" y="2363"/>
                  </a:cubicBezTo>
                  <a:cubicBezTo>
                    <a:pt x="6750" y="2549"/>
                    <a:pt x="7052" y="2700"/>
                    <a:pt x="7425" y="2700"/>
                  </a:cubicBezTo>
                  <a:lnTo>
                    <a:pt x="14175" y="2700"/>
                  </a:lnTo>
                  <a:cubicBezTo>
                    <a:pt x="14548" y="2700"/>
                    <a:pt x="14850" y="2549"/>
                    <a:pt x="14850" y="2363"/>
                  </a:cubicBezTo>
                  <a:cubicBezTo>
                    <a:pt x="14850" y="2176"/>
                    <a:pt x="14548" y="2025"/>
                    <a:pt x="14175" y="2025"/>
                  </a:cubicBezTo>
                  <a:close/>
                  <a:moveTo>
                    <a:pt x="11475" y="20250"/>
                  </a:moveTo>
                  <a:cubicBezTo>
                    <a:pt x="12593" y="20250"/>
                    <a:pt x="13500" y="19797"/>
                    <a:pt x="13500" y="19238"/>
                  </a:cubicBezTo>
                  <a:cubicBezTo>
                    <a:pt x="13500" y="18678"/>
                    <a:pt x="12593" y="18225"/>
                    <a:pt x="11475" y="18225"/>
                  </a:cubicBezTo>
                  <a:cubicBezTo>
                    <a:pt x="10357" y="18225"/>
                    <a:pt x="9450" y="18678"/>
                    <a:pt x="9450" y="19238"/>
                  </a:cubicBezTo>
                  <a:cubicBezTo>
                    <a:pt x="9450" y="19797"/>
                    <a:pt x="10357" y="20250"/>
                    <a:pt x="11475" y="20250"/>
                  </a:cubicBezTo>
                  <a:close/>
                  <a:moveTo>
                    <a:pt x="18900" y="21600"/>
                  </a:moveTo>
                  <a:lnTo>
                    <a:pt x="2700" y="21600"/>
                  </a:lnTo>
                  <a:cubicBezTo>
                    <a:pt x="1954" y="21600"/>
                    <a:pt x="1279" y="21449"/>
                    <a:pt x="791" y="21205"/>
                  </a:cubicBezTo>
                  <a:cubicBezTo>
                    <a:pt x="302" y="20960"/>
                    <a:pt x="0" y="20623"/>
                    <a:pt x="0" y="20250"/>
                  </a:cubicBezTo>
                  <a:lnTo>
                    <a:pt x="0" y="1350"/>
                  </a:lnTo>
                  <a:cubicBezTo>
                    <a:pt x="0" y="977"/>
                    <a:pt x="302" y="640"/>
                    <a:pt x="791" y="395"/>
                  </a:cubicBezTo>
                  <a:cubicBezTo>
                    <a:pt x="1279" y="151"/>
                    <a:pt x="1954" y="0"/>
                    <a:pt x="2700" y="0"/>
                  </a:cubicBezTo>
                  <a:lnTo>
                    <a:pt x="18900" y="0"/>
                  </a:lnTo>
                  <a:cubicBezTo>
                    <a:pt x="19646" y="0"/>
                    <a:pt x="20321" y="151"/>
                    <a:pt x="20809" y="395"/>
                  </a:cubicBezTo>
                  <a:cubicBezTo>
                    <a:pt x="21298" y="640"/>
                    <a:pt x="21600" y="977"/>
                    <a:pt x="21600" y="1350"/>
                  </a:cubicBezTo>
                  <a:lnTo>
                    <a:pt x="21600" y="20250"/>
                  </a:lnTo>
                  <a:cubicBezTo>
                    <a:pt x="21600" y="20623"/>
                    <a:pt x="21298" y="20960"/>
                    <a:pt x="20809" y="21205"/>
                  </a:cubicBezTo>
                  <a:cubicBezTo>
                    <a:pt x="20321" y="21449"/>
                    <a:pt x="19646" y="21600"/>
                    <a:pt x="18900" y="21600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03" name="Google Shape;103;p6"/>
            <p:cNvSpPr/>
            <p:nvPr/>
          </p:nvSpPr>
          <p:spPr>
            <a:xfrm>
              <a:off x="13346916" y="6245061"/>
              <a:ext cx="528722" cy="466192"/>
            </a:xfrm>
            <a:custGeom>
              <a:rect b="b" l="l" r="r" t="t"/>
              <a:pathLst>
                <a:path extrusionOk="0" h="21448" w="21465">
                  <a:moveTo>
                    <a:pt x="1162" y="1839"/>
                  </a:moveTo>
                  <a:cubicBezTo>
                    <a:pt x="454" y="1924"/>
                    <a:pt x="-67" y="2640"/>
                    <a:pt x="7" y="3442"/>
                  </a:cubicBezTo>
                  <a:lnTo>
                    <a:pt x="1557" y="20144"/>
                  </a:lnTo>
                  <a:cubicBezTo>
                    <a:pt x="1631" y="20947"/>
                    <a:pt x="2272" y="21524"/>
                    <a:pt x="2980" y="21440"/>
                  </a:cubicBezTo>
                  <a:lnTo>
                    <a:pt x="19632" y="19456"/>
                  </a:lnTo>
                  <a:cubicBezTo>
                    <a:pt x="20339" y="19372"/>
                    <a:pt x="20850" y="18657"/>
                    <a:pt x="20776" y="17855"/>
                  </a:cubicBezTo>
                  <a:lnTo>
                    <a:pt x="20372" y="13497"/>
                  </a:lnTo>
                  <a:lnTo>
                    <a:pt x="15892" y="14031"/>
                  </a:lnTo>
                  <a:cubicBezTo>
                    <a:pt x="15184" y="14115"/>
                    <a:pt x="14553" y="13536"/>
                    <a:pt x="14479" y="12734"/>
                  </a:cubicBezTo>
                  <a:lnTo>
                    <a:pt x="14209" y="9825"/>
                  </a:lnTo>
                  <a:cubicBezTo>
                    <a:pt x="14135" y="9023"/>
                    <a:pt x="14646" y="8308"/>
                    <a:pt x="15353" y="8224"/>
                  </a:cubicBezTo>
                  <a:lnTo>
                    <a:pt x="19833" y="7690"/>
                  </a:lnTo>
                  <a:lnTo>
                    <a:pt x="19497" y="4062"/>
                  </a:lnTo>
                  <a:cubicBezTo>
                    <a:pt x="19422" y="3260"/>
                    <a:pt x="18790" y="2669"/>
                    <a:pt x="18083" y="2754"/>
                  </a:cubicBezTo>
                  <a:lnTo>
                    <a:pt x="17948" y="1305"/>
                  </a:lnTo>
                  <a:cubicBezTo>
                    <a:pt x="17874" y="503"/>
                    <a:pt x="17243" y="-76"/>
                    <a:pt x="16535" y="8"/>
                  </a:cubicBezTo>
                  <a:lnTo>
                    <a:pt x="1162" y="1839"/>
                  </a:lnTo>
                  <a:close/>
                  <a:moveTo>
                    <a:pt x="1930" y="3213"/>
                  </a:moveTo>
                  <a:lnTo>
                    <a:pt x="15381" y="1611"/>
                  </a:lnTo>
                  <a:cubicBezTo>
                    <a:pt x="15381" y="1611"/>
                    <a:pt x="16670" y="1454"/>
                    <a:pt x="16804" y="2906"/>
                  </a:cubicBezTo>
                  <a:lnTo>
                    <a:pt x="2065" y="4661"/>
                  </a:lnTo>
                  <a:cubicBezTo>
                    <a:pt x="1711" y="4704"/>
                    <a:pt x="1401" y="4420"/>
                    <a:pt x="1364" y="4018"/>
                  </a:cubicBezTo>
                  <a:cubicBezTo>
                    <a:pt x="1327" y="3618"/>
                    <a:pt x="1577" y="3255"/>
                    <a:pt x="1930" y="3213"/>
                  </a:cubicBezTo>
                  <a:close/>
                  <a:moveTo>
                    <a:pt x="16055" y="8878"/>
                  </a:moveTo>
                  <a:cubicBezTo>
                    <a:pt x="15347" y="8963"/>
                    <a:pt x="14836" y="9677"/>
                    <a:pt x="14911" y="10479"/>
                  </a:cubicBezTo>
                  <a:lnTo>
                    <a:pt x="15045" y="11928"/>
                  </a:lnTo>
                  <a:cubicBezTo>
                    <a:pt x="15120" y="12730"/>
                    <a:pt x="15751" y="13309"/>
                    <a:pt x="16458" y="13225"/>
                  </a:cubicBezTo>
                  <a:lnTo>
                    <a:pt x="20304" y="12767"/>
                  </a:lnTo>
                  <a:cubicBezTo>
                    <a:pt x="21012" y="12682"/>
                    <a:pt x="21533" y="11966"/>
                    <a:pt x="21459" y="11164"/>
                  </a:cubicBezTo>
                  <a:lnTo>
                    <a:pt x="21324" y="9716"/>
                  </a:lnTo>
                  <a:cubicBezTo>
                    <a:pt x="21250" y="8913"/>
                    <a:pt x="20608" y="8336"/>
                    <a:pt x="19901" y="8420"/>
                  </a:cubicBezTo>
                  <a:lnTo>
                    <a:pt x="16055" y="8878"/>
                  </a:lnTo>
                  <a:close/>
                  <a:moveTo>
                    <a:pt x="16834" y="10250"/>
                  </a:moveTo>
                  <a:cubicBezTo>
                    <a:pt x="17188" y="10208"/>
                    <a:pt x="17508" y="10491"/>
                    <a:pt x="17545" y="10892"/>
                  </a:cubicBezTo>
                  <a:cubicBezTo>
                    <a:pt x="17582" y="11293"/>
                    <a:pt x="17322" y="11657"/>
                    <a:pt x="16968" y="11699"/>
                  </a:cubicBezTo>
                  <a:cubicBezTo>
                    <a:pt x="16614" y="11741"/>
                    <a:pt x="16293" y="11447"/>
                    <a:pt x="16256" y="11046"/>
                  </a:cubicBezTo>
                  <a:cubicBezTo>
                    <a:pt x="16219" y="10644"/>
                    <a:pt x="16480" y="10293"/>
                    <a:pt x="16834" y="10250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04" name="Google Shape;104;p6"/>
            <p:cNvSpPr/>
            <p:nvPr/>
          </p:nvSpPr>
          <p:spPr>
            <a:xfrm>
              <a:off x="10903238" y="7779831"/>
              <a:ext cx="984814" cy="885198"/>
            </a:xfrm>
            <a:custGeom>
              <a:rect b="b" l="l" r="r" t="t"/>
              <a:pathLst>
                <a:path extrusionOk="0" h="21217" w="21255">
                  <a:moveTo>
                    <a:pt x="16218" y="16859"/>
                  </a:moveTo>
                  <a:lnTo>
                    <a:pt x="3455" y="9002"/>
                  </a:lnTo>
                  <a:lnTo>
                    <a:pt x="7275" y="1347"/>
                  </a:lnTo>
                  <a:lnTo>
                    <a:pt x="20039" y="9205"/>
                  </a:lnTo>
                  <a:cubicBezTo>
                    <a:pt x="20039" y="9205"/>
                    <a:pt x="16218" y="16859"/>
                    <a:pt x="16218" y="16859"/>
                  </a:cubicBezTo>
                  <a:close/>
                  <a:moveTo>
                    <a:pt x="20627" y="8027"/>
                  </a:moveTo>
                  <a:lnTo>
                    <a:pt x="7863" y="170"/>
                  </a:lnTo>
                  <a:cubicBezTo>
                    <a:pt x="7275" y="-192"/>
                    <a:pt x="6536" y="43"/>
                    <a:pt x="6211" y="693"/>
                  </a:cubicBezTo>
                  <a:cubicBezTo>
                    <a:pt x="6211" y="693"/>
                    <a:pt x="1803" y="9525"/>
                    <a:pt x="1814" y="9531"/>
                  </a:cubicBezTo>
                  <a:lnTo>
                    <a:pt x="16683" y="18684"/>
                  </a:lnTo>
                  <a:cubicBezTo>
                    <a:pt x="16694" y="18691"/>
                    <a:pt x="21103" y="9860"/>
                    <a:pt x="21103" y="9860"/>
                  </a:cubicBezTo>
                  <a:cubicBezTo>
                    <a:pt x="21427" y="9210"/>
                    <a:pt x="21214" y="8389"/>
                    <a:pt x="20627" y="8027"/>
                  </a:cubicBezTo>
                  <a:close/>
                  <a:moveTo>
                    <a:pt x="15519" y="21047"/>
                  </a:moveTo>
                  <a:lnTo>
                    <a:pt x="628" y="11880"/>
                  </a:lnTo>
                  <a:cubicBezTo>
                    <a:pt x="40" y="11518"/>
                    <a:pt x="-173" y="10698"/>
                    <a:pt x="152" y="10047"/>
                  </a:cubicBezTo>
                  <a:lnTo>
                    <a:pt x="446" y="9459"/>
                  </a:lnTo>
                  <a:lnTo>
                    <a:pt x="7359" y="13714"/>
                  </a:lnTo>
                  <a:lnTo>
                    <a:pt x="7065" y="14303"/>
                  </a:lnTo>
                  <a:lnTo>
                    <a:pt x="10256" y="16268"/>
                  </a:lnTo>
                  <a:lnTo>
                    <a:pt x="10550" y="15679"/>
                  </a:lnTo>
                  <a:lnTo>
                    <a:pt x="17464" y="19935"/>
                  </a:lnTo>
                  <a:lnTo>
                    <a:pt x="17170" y="20524"/>
                  </a:lnTo>
                  <a:cubicBezTo>
                    <a:pt x="16846" y="21174"/>
                    <a:pt x="16106" y="21408"/>
                    <a:pt x="15519" y="21047"/>
                  </a:cubicBezTo>
                  <a:cubicBezTo>
                    <a:pt x="15519" y="21047"/>
                    <a:pt x="15519" y="21047"/>
                    <a:pt x="15519" y="21047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05" name="Google Shape;105;p6"/>
            <p:cNvSpPr/>
            <p:nvPr/>
          </p:nvSpPr>
          <p:spPr>
            <a:xfrm>
              <a:off x="11708307" y="11472461"/>
              <a:ext cx="584792" cy="503796"/>
            </a:xfrm>
            <a:custGeom>
              <a:rect b="b" l="l" r="r" t="t"/>
              <a:pathLst>
                <a:path extrusionOk="0" h="21600" w="21600">
                  <a:moveTo>
                    <a:pt x="4937" y="21600"/>
                  </a:moveTo>
                  <a:cubicBezTo>
                    <a:pt x="7087" y="19915"/>
                    <a:pt x="7254" y="17403"/>
                    <a:pt x="7225" y="15022"/>
                  </a:cubicBezTo>
                  <a:cubicBezTo>
                    <a:pt x="9087" y="15916"/>
                    <a:pt x="11129" y="16612"/>
                    <a:pt x="13235" y="14961"/>
                  </a:cubicBezTo>
                  <a:cubicBezTo>
                    <a:pt x="15319" y="13326"/>
                    <a:pt x="15547" y="10891"/>
                    <a:pt x="15533" y="8574"/>
                  </a:cubicBezTo>
                  <a:cubicBezTo>
                    <a:pt x="17412" y="9482"/>
                    <a:pt x="19470" y="10214"/>
                    <a:pt x="21600" y="8543"/>
                  </a:cubicBezTo>
                  <a:lnTo>
                    <a:pt x="20969" y="7441"/>
                  </a:lnTo>
                  <a:cubicBezTo>
                    <a:pt x="19165" y="8855"/>
                    <a:pt x="17455" y="8115"/>
                    <a:pt x="15526" y="7147"/>
                  </a:cubicBezTo>
                  <a:cubicBezTo>
                    <a:pt x="15470" y="4670"/>
                    <a:pt x="15489" y="2522"/>
                    <a:pt x="17315" y="1092"/>
                  </a:cubicBezTo>
                  <a:lnTo>
                    <a:pt x="16670" y="0"/>
                  </a:lnTo>
                  <a:cubicBezTo>
                    <a:pt x="14521" y="1685"/>
                    <a:pt x="14346" y="4208"/>
                    <a:pt x="14375" y="6589"/>
                  </a:cubicBezTo>
                  <a:cubicBezTo>
                    <a:pt x="12514" y="5696"/>
                    <a:pt x="10476" y="5018"/>
                    <a:pt x="8371" y="6668"/>
                  </a:cubicBezTo>
                  <a:cubicBezTo>
                    <a:pt x="6282" y="8306"/>
                    <a:pt x="6070" y="10724"/>
                    <a:pt x="6085" y="13045"/>
                  </a:cubicBezTo>
                  <a:cubicBezTo>
                    <a:pt x="4204" y="12134"/>
                    <a:pt x="2134" y="11396"/>
                    <a:pt x="0" y="13068"/>
                  </a:cubicBezTo>
                  <a:cubicBezTo>
                    <a:pt x="0" y="13068"/>
                    <a:pt x="641" y="14162"/>
                    <a:pt x="641" y="14162"/>
                  </a:cubicBezTo>
                  <a:cubicBezTo>
                    <a:pt x="2449" y="12745"/>
                    <a:pt x="4156" y="13499"/>
                    <a:pt x="6093" y="14471"/>
                  </a:cubicBezTo>
                  <a:cubicBezTo>
                    <a:pt x="6148" y="16943"/>
                    <a:pt x="6117" y="19084"/>
                    <a:pt x="4295" y="20512"/>
                  </a:cubicBezTo>
                  <a:lnTo>
                    <a:pt x="4937" y="21600"/>
                  </a:lnTo>
                  <a:close/>
                  <a:moveTo>
                    <a:pt x="4054" y="19679"/>
                  </a:moveTo>
                  <a:cubicBezTo>
                    <a:pt x="4369" y="19426"/>
                    <a:pt x="4614" y="19148"/>
                    <a:pt x="4809" y="18844"/>
                  </a:cubicBezTo>
                  <a:cubicBezTo>
                    <a:pt x="4809" y="18844"/>
                    <a:pt x="2134" y="14221"/>
                    <a:pt x="2134" y="14221"/>
                  </a:cubicBezTo>
                  <a:cubicBezTo>
                    <a:pt x="1820" y="14319"/>
                    <a:pt x="1507" y="14483"/>
                    <a:pt x="1188" y="14730"/>
                  </a:cubicBezTo>
                  <a:lnTo>
                    <a:pt x="4054" y="19679"/>
                  </a:lnTo>
                  <a:close/>
                  <a:moveTo>
                    <a:pt x="5303" y="17641"/>
                  </a:moveTo>
                  <a:cubicBezTo>
                    <a:pt x="5447" y="17150"/>
                    <a:pt x="5511" y="16611"/>
                    <a:pt x="5534" y="16026"/>
                  </a:cubicBezTo>
                  <a:lnTo>
                    <a:pt x="4636" y="14466"/>
                  </a:lnTo>
                  <a:cubicBezTo>
                    <a:pt x="4164" y="14273"/>
                    <a:pt x="3712" y="14138"/>
                    <a:pt x="3269" y="14112"/>
                  </a:cubicBezTo>
                  <a:lnTo>
                    <a:pt x="5303" y="17641"/>
                  </a:lnTo>
                  <a:close/>
                  <a:moveTo>
                    <a:pt x="7218" y="13596"/>
                  </a:moveTo>
                  <a:cubicBezTo>
                    <a:pt x="7170" y="11212"/>
                    <a:pt x="7244" y="9148"/>
                    <a:pt x="9015" y="7760"/>
                  </a:cubicBezTo>
                  <a:cubicBezTo>
                    <a:pt x="10800" y="6360"/>
                    <a:pt x="12484" y="7073"/>
                    <a:pt x="14389" y="8027"/>
                  </a:cubicBezTo>
                  <a:cubicBezTo>
                    <a:pt x="14437" y="10403"/>
                    <a:pt x="14371" y="12473"/>
                    <a:pt x="12604" y="13859"/>
                  </a:cubicBezTo>
                  <a:cubicBezTo>
                    <a:pt x="10819" y="15258"/>
                    <a:pt x="9123" y="14549"/>
                    <a:pt x="7218" y="13596"/>
                  </a:cubicBezTo>
                  <a:close/>
                  <a:moveTo>
                    <a:pt x="9128" y="13531"/>
                  </a:moveTo>
                  <a:cubicBezTo>
                    <a:pt x="9683" y="13753"/>
                    <a:pt x="10215" y="13899"/>
                    <a:pt x="10736" y="13922"/>
                  </a:cubicBezTo>
                  <a:lnTo>
                    <a:pt x="8270" y="9693"/>
                  </a:lnTo>
                  <a:cubicBezTo>
                    <a:pt x="8094" y="10262"/>
                    <a:pt x="8018" y="10890"/>
                    <a:pt x="7988" y="11570"/>
                  </a:cubicBezTo>
                  <a:lnTo>
                    <a:pt x="9128" y="13531"/>
                  </a:lnTo>
                  <a:close/>
                  <a:moveTo>
                    <a:pt x="11711" y="13445"/>
                  </a:moveTo>
                  <a:cubicBezTo>
                    <a:pt x="11906" y="13348"/>
                    <a:pt x="12100" y="13226"/>
                    <a:pt x="12298" y="13067"/>
                  </a:cubicBezTo>
                  <a:cubicBezTo>
                    <a:pt x="12398" y="12988"/>
                    <a:pt x="12489" y="12904"/>
                    <a:pt x="12577" y="12819"/>
                  </a:cubicBezTo>
                  <a:lnTo>
                    <a:pt x="9787" y="7934"/>
                  </a:lnTo>
                  <a:cubicBezTo>
                    <a:pt x="9688" y="7998"/>
                    <a:pt x="9589" y="8069"/>
                    <a:pt x="9488" y="8149"/>
                  </a:cubicBezTo>
                  <a:cubicBezTo>
                    <a:pt x="9290" y="8307"/>
                    <a:pt x="9121" y="8474"/>
                    <a:pt x="8972" y="8652"/>
                  </a:cubicBezTo>
                  <a:lnTo>
                    <a:pt x="11711" y="13445"/>
                  </a:lnTo>
                  <a:close/>
                  <a:moveTo>
                    <a:pt x="13407" y="12000"/>
                  </a:moveTo>
                  <a:cubicBezTo>
                    <a:pt x="13611" y="11527"/>
                    <a:pt x="13723" y="11008"/>
                    <a:pt x="13784" y="10444"/>
                  </a:cubicBezTo>
                  <a:lnTo>
                    <a:pt x="12283" y="7830"/>
                  </a:lnTo>
                  <a:cubicBezTo>
                    <a:pt x="11815" y="7685"/>
                    <a:pt x="11363" y="7615"/>
                    <a:pt x="10913" y="7660"/>
                  </a:cubicBezTo>
                  <a:lnTo>
                    <a:pt x="13407" y="12000"/>
                  </a:lnTo>
                  <a:close/>
                  <a:moveTo>
                    <a:pt x="16965" y="7123"/>
                  </a:moveTo>
                  <a:cubicBezTo>
                    <a:pt x="17421" y="7289"/>
                    <a:pt x="17855" y="7394"/>
                    <a:pt x="18279" y="7398"/>
                  </a:cubicBezTo>
                  <a:lnTo>
                    <a:pt x="16261" y="4044"/>
                  </a:lnTo>
                  <a:cubicBezTo>
                    <a:pt x="16133" y="4533"/>
                    <a:pt x="16081" y="5067"/>
                    <a:pt x="16071" y="5642"/>
                  </a:cubicBezTo>
                  <a:lnTo>
                    <a:pt x="16965" y="7123"/>
                  </a:lnTo>
                  <a:close/>
                  <a:moveTo>
                    <a:pt x="19610" y="7085"/>
                  </a:moveTo>
                  <a:cubicBezTo>
                    <a:pt x="19909" y="6982"/>
                    <a:pt x="20208" y="6817"/>
                    <a:pt x="20510" y="6570"/>
                  </a:cubicBezTo>
                  <a:lnTo>
                    <a:pt x="17721" y="1845"/>
                  </a:lnTo>
                  <a:cubicBezTo>
                    <a:pt x="17423" y="2098"/>
                    <a:pt x="17191" y="2376"/>
                    <a:pt x="17007" y="2675"/>
                  </a:cubicBezTo>
                  <a:cubicBezTo>
                    <a:pt x="17007" y="2675"/>
                    <a:pt x="19610" y="7085"/>
                    <a:pt x="19610" y="708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06" name="Google Shape;106;p6"/>
            <p:cNvSpPr/>
            <p:nvPr/>
          </p:nvSpPr>
          <p:spPr>
            <a:xfrm>
              <a:off x="14474664" y="3452446"/>
              <a:ext cx="701272" cy="992744"/>
            </a:xfrm>
            <a:custGeom>
              <a:rect b="b" l="l" r="r" t="t"/>
              <a:pathLst>
                <a:path extrusionOk="0" h="21600" w="21183">
                  <a:moveTo>
                    <a:pt x="6837" y="0"/>
                  </a:moveTo>
                  <a:lnTo>
                    <a:pt x="6304" y="11896"/>
                  </a:lnTo>
                  <a:lnTo>
                    <a:pt x="10115" y="11984"/>
                  </a:lnTo>
                  <a:lnTo>
                    <a:pt x="10387" y="5819"/>
                  </a:lnTo>
                  <a:cubicBezTo>
                    <a:pt x="10807" y="5990"/>
                    <a:pt x="11286" y="6091"/>
                    <a:pt x="11799" y="6080"/>
                  </a:cubicBezTo>
                  <a:cubicBezTo>
                    <a:pt x="12816" y="6059"/>
                    <a:pt x="13721" y="5638"/>
                    <a:pt x="14293" y="5029"/>
                  </a:cubicBezTo>
                  <a:cubicBezTo>
                    <a:pt x="14344" y="4975"/>
                    <a:pt x="14392" y="4920"/>
                    <a:pt x="14437" y="4864"/>
                  </a:cubicBezTo>
                  <a:cubicBezTo>
                    <a:pt x="15870" y="5413"/>
                    <a:pt x="17048" y="6141"/>
                    <a:pt x="17879" y="7040"/>
                  </a:cubicBezTo>
                  <a:cubicBezTo>
                    <a:pt x="19250" y="8523"/>
                    <a:pt x="19623" y="10355"/>
                    <a:pt x="18956" y="12341"/>
                  </a:cubicBezTo>
                  <a:cubicBezTo>
                    <a:pt x="17917" y="15436"/>
                    <a:pt x="14349" y="17736"/>
                    <a:pt x="10109" y="18168"/>
                  </a:cubicBezTo>
                  <a:lnTo>
                    <a:pt x="10109" y="16337"/>
                  </a:lnTo>
                  <a:lnTo>
                    <a:pt x="12811" y="16337"/>
                  </a:lnTo>
                  <a:lnTo>
                    <a:pt x="12811" y="15424"/>
                  </a:lnTo>
                  <a:lnTo>
                    <a:pt x="2958" y="15424"/>
                  </a:lnTo>
                  <a:lnTo>
                    <a:pt x="2958" y="16337"/>
                  </a:lnTo>
                  <a:lnTo>
                    <a:pt x="5665" y="16337"/>
                  </a:lnTo>
                  <a:lnTo>
                    <a:pt x="5665" y="19312"/>
                  </a:lnTo>
                  <a:lnTo>
                    <a:pt x="0" y="19312"/>
                  </a:lnTo>
                  <a:lnTo>
                    <a:pt x="0" y="21600"/>
                  </a:lnTo>
                  <a:lnTo>
                    <a:pt x="15769" y="21600"/>
                  </a:lnTo>
                  <a:lnTo>
                    <a:pt x="15769" y="19312"/>
                  </a:lnTo>
                  <a:lnTo>
                    <a:pt x="11820" y="19312"/>
                  </a:lnTo>
                  <a:cubicBezTo>
                    <a:pt x="16159" y="18468"/>
                    <a:pt x="19703" y="15947"/>
                    <a:pt x="20805" y="12664"/>
                  </a:cubicBezTo>
                  <a:cubicBezTo>
                    <a:pt x="21600" y="10296"/>
                    <a:pt x="21135" y="8089"/>
                    <a:pt x="19462" y="6280"/>
                  </a:cubicBezTo>
                  <a:cubicBezTo>
                    <a:pt x="18352" y="5079"/>
                    <a:pt x="16769" y="4131"/>
                    <a:pt x="14820" y="3462"/>
                  </a:cubicBezTo>
                  <a:cubicBezTo>
                    <a:pt x="14558" y="2431"/>
                    <a:pt x="13305" y="1647"/>
                    <a:pt x="11799" y="1647"/>
                  </a:cubicBezTo>
                  <a:cubicBezTo>
                    <a:pt x="11359" y="1647"/>
                    <a:pt x="10947" y="1715"/>
                    <a:pt x="10568" y="1835"/>
                  </a:cubicBezTo>
                  <a:lnTo>
                    <a:pt x="10642" y="88"/>
                  </a:lnTo>
                  <a:lnTo>
                    <a:pt x="6837" y="0"/>
                  </a:lnTo>
                  <a:close/>
                  <a:moveTo>
                    <a:pt x="11799" y="3017"/>
                  </a:moveTo>
                  <a:cubicBezTo>
                    <a:pt x="12376" y="3012"/>
                    <a:pt x="12879" y="3300"/>
                    <a:pt x="12982" y="3708"/>
                  </a:cubicBezTo>
                  <a:cubicBezTo>
                    <a:pt x="13088" y="4130"/>
                    <a:pt x="12736" y="4539"/>
                    <a:pt x="12167" y="4660"/>
                  </a:cubicBezTo>
                  <a:cubicBezTo>
                    <a:pt x="12051" y="4688"/>
                    <a:pt x="11928" y="4706"/>
                    <a:pt x="11799" y="4706"/>
                  </a:cubicBezTo>
                  <a:cubicBezTo>
                    <a:pt x="11152" y="4706"/>
                    <a:pt x="10625" y="4326"/>
                    <a:pt x="10626" y="3862"/>
                  </a:cubicBezTo>
                  <a:cubicBezTo>
                    <a:pt x="10628" y="3397"/>
                    <a:pt x="11153" y="3023"/>
                    <a:pt x="11799" y="3017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07" name="Google Shape;107;p6"/>
            <p:cNvSpPr/>
            <p:nvPr/>
          </p:nvSpPr>
          <p:spPr>
            <a:xfrm>
              <a:off x="13573878" y="4409128"/>
              <a:ext cx="1096094" cy="1213368"/>
            </a:xfrm>
            <a:custGeom>
              <a:rect b="b" l="l" r="r" t="t"/>
              <a:pathLst>
                <a:path extrusionOk="0" h="21600" w="20678">
                  <a:moveTo>
                    <a:pt x="10339" y="0"/>
                  </a:moveTo>
                  <a:cubicBezTo>
                    <a:pt x="8560" y="0"/>
                    <a:pt x="6992" y="1375"/>
                    <a:pt x="5917" y="3576"/>
                  </a:cubicBezTo>
                  <a:cubicBezTo>
                    <a:pt x="5568" y="3546"/>
                    <a:pt x="5234" y="3529"/>
                    <a:pt x="4903" y="3529"/>
                  </a:cubicBezTo>
                  <a:cubicBezTo>
                    <a:pt x="2761" y="3529"/>
                    <a:pt x="1171" y="4188"/>
                    <a:pt x="431" y="5396"/>
                  </a:cubicBezTo>
                  <a:cubicBezTo>
                    <a:pt x="-452" y="6840"/>
                    <a:pt x="119" y="8796"/>
                    <a:pt x="1578" y="10761"/>
                  </a:cubicBezTo>
                  <a:cubicBezTo>
                    <a:pt x="84" y="12747"/>
                    <a:pt x="-461" y="14730"/>
                    <a:pt x="431" y="16188"/>
                  </a:cubicBezTo>
                  <a:cubicBezTo>
                    <a:pt x="1171" y="17397"/>
                    <a:pt x="2760" y="18055"/>
                    <a:pt x="4903" y="18055"/>
                  </a:cubicBezTo>
                  <a:cubicBezTo>
                    <a:pt x="5246" y="18055"/>
                    <a:pt x="5621" y="18010"/>
                    <a:pt x="5983" y="17976"/>
                  </a:cubicBezTo>
                  <a:cubicBezTo>
                    <a:pt x="7057" y="20156"/>
                    <a:pt x="8570" y="21600"/>
                    <a:pt x="10339" y="21600"/>
                  </a:cubicBezTo>
                  <a:cubicBezTo>
                    <a:pt x="12118" y="21600"/>
                    <a:pt x="13685" y="20225"/>
                    <a:pt x="14761" y="18024"/>
                  </a:cubicBezTo>
                  <a:cubicBezTo>
                    <a:pt x="15110" y="18054"/>
                    <a:pt x="15460" y="18071"/>
                    <a:pt x="15791" y="18071"/>
                  </a:cubicBezTo>
                  <a:cubicBezTo>
                    <a:pt x="17934" y="18071"/>
                    <a:pt x="19507" y="17412"/>
                    <a:pt x="20246" y="16204"/>
                  </a:cubicBezTo>
                  <a:cubicBezTo>
                    <a:pt x="21134" y="14753"/>
                    <a:pt x="20576" y="12782"/>
                    <a:pt x="19099" y="10808"/>
                  </a:cubicBezTo>
                  <a:cubicBezTo>
                    <a:pt x="20594" y="8822"/>
                    <a:pt x="21139" y="6839"/>
                    <a:pt x="20246" y="5380"/>
                  </a:cubicBezTo>
                  <a:cubicBezTo>
                    <a:pt x="19508" y="4173"/>
                    <a:pt x="17934" y="3514"/>
                    <a:pt x="15791" y="3514"/>
                  </a:cubicBezTo>
                  <a:cubicBezTo>
                    <a:pt x="15438" y="3514"/>
                    <a:pt x="15052" y="3573"/>
                    <a:pt x="14677" y="3608"/>
                  </a:cubicBezTo>
                  <a:cubicBezTo>
                    <a:pt x="13604" y="1440"/>
                    <a:pt x="12102" y="0"/>
                    <a:pt x="10339" y="0"/>
                  </a:cubicBezTo>
                  <a:close/>
                  <a:moveTo>
                    <a:pt x="10339" y="1004"/>
                  </a:moveTo>
                  <a:cubicBezTo>
                    <a:pt x="11591" y="1004"/>
                    <a:pt x="12710" y="2093"/>
                    <a:pt x="13580" y="3733"/>
                  </a:cubicBezTo>
                  <a:cubicBezTo>
                    <a:pt x="12541" y="3915"/>
                    <a:pt x="11452" y="4238"/>
                    <a:pt x="10355" y="4643"/>
                  </a:cubicBezTo>
                  <a:cubicBezTo>
                    <a:pt x="9226" y="4226"/>
                    <a:pt x="8099" y="3899"/>
                    <a:pt x="7031" y="3718"/>
                  </a:cubicBezTo>
                  <a:cubicBezTo>
                    <a:pt x="7905" y="2046"/>
                    <a:pt x="9073" y="1004"/>
                    <a:pt x="10339" y="1004"/>
                  </a:cubicBezTo>
                  <a:close/>
                  <a:moveTo>
                    <a:pt x="15791" y="4518"/>
                  </a:moveTo>
                  <a:cubicBezTo>
                    <a:pt x="17538" y="4518"/>
                    <a:pt x="18791" y="4998"/>
                    <a:pt x="19332" y="5882"/>
                  </a:cubicBezTo>
                  <a:cubicBezTo>
                    <a:pt x="19959" y="6907"/>
                    <a:pt x="19540" y="8380"/>
                    <a:pt x="18468" y="9914"/>
                  </a:cubicBezTo>
                  <a:cubicBezTo>
                    <a:pt x="17787" y="9159"/>
                    <a:pt x="16951" y="8410"/>
                    <a:pt x="16007" y="7702"/>
                  </a:cubicBezTo>
                  <a:cubicBezTo>
                    <a:pt x="15826" y="6556"/>
                    <a:pt x="15554" y="5511"/>
                    <a:pt x="15193" y="4565"/>
                  </a:cubicBezTo>
                  <a:cubicBezTo>
                    <a:pt x="15389" y="4554"/>
                    <a:pt x="15602" y="4518"/>
                    <a:pt x="15791" y="4518"/>
                  </a:cubicBezTo>
                  <a:close/>
                  <a:moveTo>
                    <a:pt x="4903" y="4533"/>
                  </a:moveTo>
                  <a:cubicBezTo>
                    <a:pt x="5095" y="4533"/>
                    <a:pt x="5302" y="4538"/>
                    <a:pt x="5501" y="4549"/>
                  </a:cubicBezTo>
                  <a:cubicBezTo>
                    <a:pt x="5130" y="5520"/>
                    <a:pt x="4852" y="6633"/>
                    <a:pt x="4670" y="7812"/>
                  </a:cubicBezTo>
                  <a:cubicBezTo>
                    <a:pt x="3730" y="8526"/>
                    <a:pt x="2966" y="9248"/>
                    <a:pt x="2293" y="10008"/>
                  </a:cubicBezTo>
                  <a:cubicBezTo>
                    <a:pt x="1175" y="8445"/>
                    <a:pt x="708" y="6940"/>
                    <a:pt x="1346" y="5898"/>
                  </a:cubicBezTo>
                  <a:cubicBezTo>
                    <a:pt x="1887" y="5014"/>
                    <a:pt x="3156" y="4533"/>
                    <a:pt x="4903" y="4533"/>
                  </a:cubicBezTo>
                  <a:close/>
                  <a:moveTo>
                    <a:pt x="14062" y="4659"/>
                  </a:moveTo>
                  <a:cubicBezTo>
                    <a:pt x="14333" y="5325"/>
                    <a:pt x="14582" y="6051"/>
                    <a:pt x="14761" y="6839"/>
                  </a:cubicBezTo>
                  <a:cubicBezTo>
                    <a:pt x="14294" y="6539"/>
                    <a:pt x="13808" y="6239"/>
                    <a:pt x="13298" y="5961"/>
                  </a:cubicBezTo>
                  <a:cubicBezTo>
                    <a:pt x="12768" y="5672"/>
                    <a:pt x="12225" y="5480"/>
                    <a:pt x="11685" y="5239"/>
                  </a:cubicBezTo>
                  <a:cubicBezTo>
                    <a:pt x="12500" y="4985"/>
                    <a:pt x="13298" y="4775"/>
                    <a:pt x="14062" y="4659"/>
                  </a:cubicBezTo>
                  <a:close/>
                  <a:moveTo>
                    <a:pt x="6599" y="4675"/>
                  </a:moveTo>
                  <a:cubicBezTo>
                    <a:pt x="7326" y="4784"/>
                    <a:pt x="8103" y="5021"/>
                    <a:pt x="8876" y="5255"/>
                  </a:cubicBezTo>
                  <a:cubicBezTo>
                    <a:pt x="8379" y="5481"/>
                    <a:pt x="7868" y="5695"/>
                    <a:pt x="7380" y="5961"/>
                  </a:cubicBezTo>
                  <a:cubicBezTo>
                    <a:pt x="6837" y="6256"/>
                    <a:pt x="6443" y="6613"/>
                    <a:pt x="5950" y="6933"/>
                  </a:cubicBezTo>
                  <a:cubicBezTo>
                    <a:pt x="6128" y="6137"/>
                    <a:pt x="6326" y="5348"/>
                    <a:pt x="6599" y="4675"/>
                  </a:cubicBezTo>
                  <a:close/>
                  <a:moveTo>
                    <a:pt x="10405" y="5788"/>
                  </a:moveTo>
                  <a:cubicBezTo>
                    <a:pt x="11196" y="6102"/>
                    <a:pt x="11987" y="6415"/>
                    <a:pt x="12766" y="6839"/>
                  </a:cubicBezTo>
                  <a:cubicBezTo>
                    <a:pt x="13571" y="7278"/>
                    <a:pt x="14317" y="7751"/>
                    <a:pt x="15010" y="8251"/>
                  </a:cubicBezTo>
                  <a:cubicBezTo>
                    <a:pt x="15123" y="9067"/>
                    <a:pt x="15193" y="9915"/>
                    <a:pt x="15193" y="10792"/>
                  </a:cubicBezTo>
                  <a:cubicBezTo>
                    <a:pt x="15193" y="11657"/>
                    <a:pt x="15070" y="12466"/>
                    <a:pt x="14960" y="13271"/>
                  </a:cubicBezTo>
                  <a:cubicBezTo>
                    <a:pt x="14260" y="13779"/>
                    <a:pt x="13583" y="14300"/>
                    <a:pt x="12766" y="14745"/>
                  </a:cubicBezTo>
                  <a:cubicBezTo>
                    <a:pt x="11937" y="15197"/>
                    <a:pt x="11096" y="15469"/>
                    <a:pt x="10256" y="15796"/>
                  </a:cubicBezTo>
                  <a:cubicBezTo>
                    <a:pt x="9475" y="15485"/>
                    <a:pt x="8681" y="15180"/>
                    <a:pt x="7912" y="14761"/>
                  </a:cubicBezTo>
                  <a:cubicBezTo>
                    <a:pt x="7107" y="14323"/>
                    <a:pt x="6360" y="13849"/>
                    <a:pt x="5668" y="13349"/>
                  </a:cubicBezTo>
                  <a:cubicBezTo>
                    <a:pt x="5554" y="12533"/>
                    <a:pt x="5501" y="11669"/>
                    <a:pt x="5501" y="10792"/>
                  </a:cubicBezTo>
                  <a:cubicBezTo>
                    <a:pt x="5501" y="9918"/>
                    <a:pt x="5605" y="9111"/>
                    <a:pt x="5718" y="8298"/>
                  </a:cubicBezTo>
                  <a:cubicBezTo>
                    <a:pt x="6420" y="7788"/>
                    <a:pt x="7092" y="7270"/>
                    <a:pt x="7912" y="6824"/>
                  </a:cubicBezTo>
                  <a:cubicBezTo>
                    <a:pt x="8731" y="6377"/>
                    <a:pt x="9574" y="6113"/>
                    <a:pt x="10405" y="5788"/>
                  </a:cubicBezTo>
                  <a:close/>
                  <a:moveTo>
                    <a:pt x="10339" y="7984"/>
                  </a:moveTo>
                  <a:cubicBezTo>
                    <a:pt x="8690" y="7984"/>
                    <a:pt x="7363" y="9237"/>
                    <a:pt x="7363" y="10792"/>
                  </a:cubicBezTo>
                  <a:cubicBezTo>
                    <a:pt x="7363" y="12348"/>
                    <a:pt x="8690" y="13616"/>
                    <a:pt x="10339" y="13616"/>
                  </a:cubicBezTo>
                  <a:cubicBezTo>
                    <a:pt x="11987" y="13616"/>
                    <a:pt x="13331" y="12348"/>
                    <a:pt x="13331" y="10792"/>
                  </a:cubicBezTo>
                  <a:cubicBezTo>
                    <a:pt x="13331" y="9237"/>
                    <a:pt x="11987" y="7984"/>
                    <a:pt x="10339" y="7984"/>
                  </a:cubicBezTo>
                  <a:close/>
                  <a:moveTo>
                    <a:pt x="4571" y="9098"/>
                  </a:moveTo>
                  <a:cubicBezTo>
                    <a:pt x="4522" y="9664"/>
                    <a:pt x="4438" y="10197"/>
                    <a:pt x="4438" y="10792"/>
                  </a:cubicBezTo>
                  <a:cubicBezTo>
                    <a:pt x="4438" y="11349"/>
                    <a:pt x="4462" y="11892"/>
                    <a:pt x="4504" y="12424"/>
                  </a:cubicBezTo>
                  <a:cubicBezTo>
                    <a:pt x="3891" y="11902"/>
                    <a:pt x="3374" y="11375"/>
                    <a:pt x="2908" y="10839"/>
                  </a:cubicBezTo>
                  <a:cubicBezTo>
                    <a:pt x="3403" y="10260"/>
                    <a:pt x="3903" y="9661"/>
                    <a:pt x="4571" y="9098"/>
                  </a:cubicBezTo>
                  <a:close/>
                  <a:moveTo>
                    <a:pt x="16190" y="9176"/>
                  </a:moveTo>
                  <a:cubicBezTo>
                    <a:pt x="16796" y="9693"/>
                    <a:pt x="17307" y="10215"/>
                    <a:pt x="17769" y="10745"/>
                  </a:cubicBezTo>
                  <a:cubicBezTo>
                    <a:pt x="17273" y="11325"/>
                    <a:pt x="16776" y="11907"/>
                    <a:pt x="16107" y="12471"/>
                  </a:cubicBezTo>
                  <a:cubicBezTo>
                    <a:pt x="16155" y="11912"/>
                    <a:pt x="16257" y="11379"/>
                    <a:pt x="16257" y="10792"/>
                  </a:cubicBezTo>
                  <a:cubicBezTo>
                    <a:pt x="16257" y="10236"/>
                    <a:pt x="16233" y="9708"/>
                    <a:pt x="16190" y="9176"/>
                  </a:cubicBezTo>
                  <a:close/>
                  <a:moveTo>
                    <a:pt x="18384" y="11576"/>
                  </a:moveTo>
                  <a:cubicBezTo>
                    <a:pt x="19512" y="13146"/>
                    <a:pt x="19972" y="14656"/>
                    <a:pt x="19332" y="15702"/>
                  </a:cubicBezTo>
                  <a:cubicBezTo>
                    <a:pt x="18791" y="16586"/>
                    <a:pt x="17537" y="17067"/>
                    <a:pt x="15791" y="17067"/>
                  </a:cubicBezTo>
                  <a:cubicBezTo>
                    <a:pt x="15599" y="17067"/>
                    <a:pt x="15392" y="17047"/>
                    <a:pt x="15193" y="17035"/>
                  </a:cubicBezTo>
                  <a:cubicBezTo>
                    <a:pt x="15564" y="16065"/>
                    <a:pt x="15826" y="14967"/>
                    <a:pt x="16007" y="13788"/>
                  </a:cubicBezTo>
                  <a:cubicBezTo>
                    <a:pt x="16951" y="13073"/>
                    <a:pt x="17710" y="12337"/>
                    <a:pt x="18384" y="11576"/>
                  </a:cubicBezTo>
                  <a:close/>
                  <a:moveTo>
                    <a:pt x="2210" y="11655"/>
                  </a:moveTo>
                  <a:cubicBezTo>
                    <a:pt x="2896" y="12420"/>
                    <a:pt x="3714" y="13165"/>
                    <a:pt x="4670" y="13882"/>
                  </a:cubicBezTo>
                  <a:cubicBezTo>
                    <a:pt x="4849" y="15014"/>
                    <a:pt x="5113" y="16067"/>
                    <a:pt x="5468" y="17004"/>
                  </a:cubicBezTo>
                  <a:cubicBezTo>
                    <a:pt x="5283" y="17014"/>
                    <a:pt x="5081" y="17051"/>
                    <a:pt x="4903" y="17051"/>
                  </a:cubicBezTo>
                  <a:cubicBezTo>
                    <a:pt x="3156" y="17051"/>
                    <a:pt x="1887" y="16571"/>
                    <a:pt x="1346" y="15686"/>
                  </a:cubicBezTo>
                  <a:cubicBezTo>
                    <a:pt x="717" y="14659"/>
                    <a:pt x="1131" y="13193"/>
                    <a:pt x="2210" y="11655"/>
                  </a:cubicBezTo>
                  <a:close/>
                  <a:moveTo>
                    <a:pt x="14744" y="14651"/>
                  </a:moveTo>
                  <a:cubicBezTo>
                    <a:pt x="14565" y="15455"/>
                    <a:pt x="14370" y="16247"/>
                    <a:pt x="14096" y="16925"/>
                  </a:cubicBezTo>
                  <a:cubicBezTo>
                    <a:pt x="13364" y="16816"/>
                    <a:pt x="12580" y="16581"/>
                    <a:pt x="11802" y="16345"/>
                  </a:cubicBezTo>
                  <a:cubicBezTo>
                    <a:pt x="12304" y="16117"/>
                    <a:pt x="12804" y="15892"/>
                    <a:pt x="13298" y="15624"/>
                  </a:cubicBezTo>
                  <a:cubicBezTo>
                    <a:pt x="13843" y="15326"/>
                    <a:pt x="14249" y="14973"/>
                    <a:pt x="14744" y="14651"/>
                  </a:cubicBezTo>
                  <a:close/>
                  <a:moveTo>
                    <a:pt x="5934" y="14761"/>
                  </a:moveTo>
                  <a:cubicBezTo>
                    <a:pt x="6400" y="15061"/>
                    <a:pt x="6869" y="15346"/>
                    <a:pt x="7380" y="15624"/>
                  </a:cubicBezTo>
                  <a:cubicBezTo>
                    <a:pt x="7902" y="15908"/>
                    <a:pt x="8444" y="16107"/>
                    <a:pt x="8976" y="16345"/>
                  </a:cubicBezTo>
                  <a:cubicBezTo>
                    <a:pt x="8160" y="16598"/>
                    <a:pt x="7364" y="16795"/>
                    <a:pt x="6599" y="16910"/>
                  </a:cubicBezTo>
                  <a:cubicBezTo>
                    <a:pt x="6331" y="16249"/>
                    <a:pt x="6110" y="15542"/>
                    <a:pt x="5934" y="14761"/>
                  </a:cubicBezTo>
                  <a:close/>
                  <a:moveTo>
                    <a:pt x="10322" y="16941"/>
                  </a:moveTo>
                  <a:cubicBezTo>
                    <a:pt x="11458" y="17362"/>
                    <a:pt x="12573" y="17700"/>
                    <a:pt x="13647" y="17882"/>
                  </a:cubicBezTo>
                  <a:cubicBezTo>
                    <a:pt x="12773" y="19553"/>
                    <a:pt x="11605" y="20596"/>
                    <a:pt x="10339" y="20596"/>
                  </a:cubicBezTo>
                  <a:cubicBezTo>
                    <a:pt x="9084" y="20596"/>
                    <a:pt x="7951" y="19498"/>
                    <a:pt x="7081" y="17851"/>
                  </a:cubicBezTo>
                  <a:cubicBezTo>
                    <a:pt x="8127" y="17671"/>
                    <a:pt x="9217" y="17349"/>
                    <a:pt x="10322" y="1694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08" name="Google Shape;108;p6"/>
            <p:cNvSpPr/>
            <p:nvPr/>
          </p:nvSpPr>
          <p:spPr>
            <a:xfrm>
              <a:off x="12366664" y="11330119"/>
              <a:ext cx="843804" cy="992744"/>
            </a:xfrm>
            <a:custGeom>
              <a:rect b="b" l="l" r="r" t="t"/>
              <a:pathLst>
                <a:path extrusionOk="0" h="21329" w="19201">
                  <a:moveTo>
                    <a:pt x="9479" y="69"/>
                  </a:moveTo>
                  <a:cubicBezTo>
                    <a:pt x="11124" y="274"/>
                    <a:pt x="12739" y="925"/>
                    <a:pt x="14086" y="2032"/>
                  </a:cubicBezTo>
                  <a:cubicBezTo>
                    <a:pt x="15976" y="3586"/>
                    <a:pt x="17010" y="5836"/>
                    <a:pt x="16935" y="8190"/>
                  </a:cubicBezTo>
                  <a:cubicBezTo>
                    <a:pt x="16907" y="10081"/>
                    <a:pt x="16182" y="11891"/>
                    <a:pt x="14858" y="13324"/>
                  </a:cubicBezTo>
                  <a:cubicBezTo>
                    <a:pt x="12857" y="15491"/>
                    <a:pt x="9835" y="16494"/>
                    <a:pt x="6856" y="15992"/>
                  </a:cubicBezTo>
                  <a:cubicBezTo>
                    <a:pt x="491" y="14715"/>
                    <a:pt x="-2156" y="7496"/>
                    <a:pt x="2011" y="2776"/>
                  </a:cubicBezTo>
                  <a:cubicBezTo>
                    <a:pt x="3901" y="635"/>
                    <a:pt x="6739" y="-271"/>
                    <a:pt x="9479" y="69"/>
                  </a:cubicBezTo>
                  <a:close/>
                  <a:moveTo>
                    <a:pt x="16811" y="1700"/>
                  </a:moveTo>
                  <a:cubicBezTo>
                    <a:pt x="18616" y="3812"/>
                    <a:pt x="19444" y="6467"/>
                    <a:pt x="19139" y="9165"/>
                  </a:cubicBezTo>
                  <a:cubicBezTo>
                    <a:pt x="18834" y="11863"/>
                    <a:pt x="17427" y="14284"/>
                    <a:pt x="15191" y="15988"/>
                  </a:cubicBezTo>
                  <a:cubicBezTo>
                    <a:pt x="12662" y="17916"/>
                    <a:pt x="9407" y="18600"/>
                    <a:pt x="6359" y="18040"/>
                  </a:cubicBezTo>
                  <a:cubicBezTo>
                    <a:pt x="5749" y="17929"/>
                    <a:pt x="5143" y="17767"/>
                    <a:pt x="4558" y="17555"/>
                  </a:cubicBezTo>
                  <a:lnTo>
                    <a:pt x="4164" y="19468"/>
                  </a:lnTo>
                  <a:lnTo>
                    <a:pt x="7063" y="20000"/>
                  </a:lnTo>
                  <a:lnTo>
                    <a:pt x="6790" y="21329"/>
                  </a:lnTo>
                  <a:lnTo>
                    <a:pt x="227" y="20124"/>
                  </a:lnTo>
                  <a:lnTo>
                    <a:pt x="500" y="18796"/>
                  </a:lnTo>
                  <a:lnTo>
                    <a:pt x="2757" y="19210"/>
                  </a:lnTo>
                  <a:lnTo>
                    <a:pt x="3219" y="16965"/>
                  </a:lnTo>
                  <a:cubicBezTo>
                    <a:pt x="2951" y="16825"/>
                    <a:pt x="2688" y="16674"/>
                    <a:pt x="2431" y="16511"/>
                  </a:cubicBezTo>
                  <a:cubicBezTo>
                    <a:pt x="2174" y="16349"/>
                    <a:pt x="1928" y="16168"/>
                    <a:pt x="1684" y="15982"/>
                  </a:cubicBezTo>
                  <a:lnTo>
                    <a:pt x="2580" y="14934"/>
                  </a:lnTo>
                  <a:cubicBezTo>
                    <a:pt x="5970" y="17523"/>
                    <a:pt x="10902" y="17523"/>
                    <a:pt x="14300" y="14933"/>
                  </a:cubicBezTo>
                  <a:cubicBezTo>
                    <a:pt x="16239" y="13456"/>
                    <a:pt x="17444" y="11360"/>
                    <a:pt x="17708" y="9021"/>
                  </a:cubicBezTo>
                  <a:cubicBezTo>
                    <a:pt x="17973" y="6682"/>
                    <a:pt x="17267" y="4385"/>
                    <a:pt x="15703" y="2555"/>
                  </a:cubicBezTo>
                  <a:lnTo>
                    <a:pt x="16811" y="1700"/>
                  </a:lnTo>
                  <a:close/>
                  <a:moveTo>
                    <a:pt x="9715" y="1064"/>
                  </a:moveTo>
                  <a:cubicBezTo>
                    <a:pt x="9278" y="996"/>
                    <a:pt x="8832" y="968"/>
                    <a:pt x="8387" y="974"/>
                  </a:cubicBezTo>
                  <a:cubicBezTo>
                    <a:pt x="8460" y="1222"/>
                    <a:pt x="8544" y="1461"/>
                    <a:pt x="8641" y="1699"/>
                  </a:cubicBezTo>
                  <a:cubicBezTo>
                    <a:pt x="8737" y="1936"/>
                    <a:pt x="8846" y="2172"/>
                    <a:pt x="8962" y="2399"/>
                  </a:cubicBezTo>
                  <a:cubicBezTo>
                    <a:pt x="9289" y="2208"/>
                    <a:pt x="9627" y="2028"/>
                    <a:pt x="9967" y="1859"/>
                  </a:cubicBezTo>
                  <a:cubicBezTo>
                    <a:pt x="10307" y="1689"/>
                    <a:pt x="10645" y="1529"/>
                    <a:pt x="10997" y="1382"/>
                  </a:cubicBezTo>
                  <a:cubicBezTo>
                    <a:pt x="10579" y="1244"/>
                    <a:pt x="10153" y="1132"/>
                    <a:pt x="9715" y="1064"/>
                  </a:cubicBezTo>
                  <a:close/>
                  <a:moveTo>
                    <a:pt x="12202" y="1889"/>
                  </a:moveTo>
                  <a:cubicBezTo>
                    <a:pt x="11715" y="2060"/>
                    <a:pt x="11237" y="2254"/>
                    <a:pt x="10773" y="2470"/>
                  </a:cubicBezTo>
                  <a:cubicBezTo>
                    <a:pt x="10309" y="2687"/>
                    <a:pt x="9856" y="2925"/>
                    <a:pt x="9417" y="3184"/>
                  </a:cubicBezTo>
                  <a:cubicBezTo>
                    <a:pt x="9617" y="3488"/>
                    <a:pt x="9841" y="3788"/>
                    <a:pt x="10079" y="4067"/>
                  </a:cubicBezTo>
                  <a:cubicBezTo>
                    <a:pt x="10318" y="4345"/>
                    <a:pt x="10571" y="4610"/>
                    <a:pt x="10847" y="4861"/>
                  </a:cubicBezTo>
                  <a:lnTo>
                    <a:pt x="13083" y="2442"/>
                  </a:lnTo>
                  <a:cubicBezTo>
                    <a:pt x="12944" y="2342"/>
                    <a:pt x="12798" y="2240"/>
                    <a:pt x="12652" y="2149"/>
                  </a:cubicBezTo>
                  <a:cubicBezTo>
                    <a:pt x="12506" y="2059"/>
                    <a:pt x="12354" y="1969"/>
                    <a:pt x="12202" y="1889"/>
                  </a:cubicBezTo>
                  <a:close/>
                  <a:moveTo>
                    <a:pt x="7362" y="1000"/>
                  </a:moveTo>
                  <a:cubicBezTo>
                    <a:pt x="6540" y="1111"/>
                    <a:pt x="5754" y="1343"/>
                    <a:pt x="5029" y="1689"/>
                  </a:cubicBezTo>
                  <a:cubicBezTo>
                    <a:pt x="4305" y="2035"/>
                    <a:pt x="3644" y="2485"/>
                    <a:pt x="3064" y="3041"/>
                  </a:cubicBezTo>
                  <a:lnTo>
                    <a:pt x="5529" y="5074"/>
                  </a:lnTo>
                  <a:cubicBezTo>
                    <a:pt x="5922" y="4671"/>
                    <a:pt x="6339" y="4283"/>
                    <a:pt x="6773" y="3923"/>
                  </a:cubicBezTo>
                  <a:cubicBezTo>
                    <a:pt x="7206" y="3564"/>
                    <a:pt x="7655" y="3227"/>
                    <a:pt x="8126" y="2912"/>
                  </a:cubicBezTo>
                  <a:cubicBezTo>
                    <a:pt x="7964" y="2608"/>
                    <a:pt x="7819" y="2296"/>
                    <a:pt x="7690" y="1976"/>
                  </a:cubicBezTo>
                  <a:cubicBezTo>
                    <a:pt x="7561" y="1655"/>
                    <a:pt x="7454" y="1336"/>
                    <a:pt x="7362" y="1000"/>
                  </a:cubicBezTo>
                  <a:close/>
                  <a:moveTo>
                    <a:pt x="13806" y="3027"/>
                  </a:moveTo>
                  <a:lnTo>
                    <a:pt x="11570" y="5446"/>
                  </a:lnTo>
                  <a:cubicBezTo>
                    <a:pt x="11852" y="5649"/>
                    <a:pt x="12144" y="5840"/>
                    <a:pt x="12449" y="6011"/>
                  </a:cubicBezTo>
                  <a:cubicBezTo>
                    <a:pt x="12752" y="6182"/>
                    <a:pt x="13064" y="6332"/>
                    <a:pt x="13387" y="6469"/>
                  </a:cubicBezTo>
                  <a:cubicBezTo>
                    <a:pt x="13602" y="6013"/>
                    <a:pt x="13798" y="5550"/>
                    <a:pt x="13963" y="5077"/>
                  </a:cubicBezTo>
                  <a:cubicBezTo>
                    <a:pt x="14128" y="4603"/>
                    <a:pt x="14273" y="4122"/>
                    <a:pt x="14386" y="3633"/>
                  </a:cubicBezTo>
                  <a:cubicBezTo>
                    <a:pt x="14296" y="3528"/>
                    <a:pt x="14195" y="3418"/>
                    <a:pt x="14098" y="3318"/>
                  </a:cubicBezTo>
                  <a:cubicBezTo>
                    <a:pt x="14001" y="3218"/>
                    <a:pt x="13909" y="3123"/>
                    <a:pt x="13806" y="3027"/>
                  </a:cubicBezTo>
                  <a:close/>
                  <a:moveTo>
                    <a:pt x="15097" y="4643"/>
                  </a:moveTo>
                  <a:cubicBezTo>
                    <a:pt x="14989" y="5011"/>
                    <a:pt x="14872" y="5369"/>
                    <a:pt x="14735" y="5729"/>
                  </a:cubicBezTo>
                  <a:cubicBezTo>
                    <a:pt x="14598" y="6089"/>
                    <a:pt x="14440" y="6449"/>
                    <a:pt x="14276" y="6798"/>
                  </a:cubicBezTo>
                  <a:cubicBezTo>
                    <a:pt x="14551" y="6884"/>
                    <a:pt x="14842" y="6953"/>
                    <a:pt x="15125" y="7013"/>
                  </a:cubicBezTo>
                  <a:cubicBezTo>
                    <a:pt x="15409" y="7074"/>
                    <a:pt x="15688" y="7122"/>
                    <a:pt x="15977" y="7158"/>
                  </a:cubicBezTo>
                  <a:cubicBezTo>
                    <a:pt x="15915" y="6710"/>
                    <a:pt x="15813" y="6274"/>
                    <a:pt x="15666" y="5853"/>
                  </a:cubicBezTo>
                  <a:cubicBezTo>
                    <a:pt x="15519" y="5432"/>
                    <a:pt x="15324" y="5029"/>
                    <a:pt x="15097" y="4643"/>
                  </a:cubicBezTo>
                  <a:close/>
                  <a:moveTo>
                    <a:pt x="8606" y="3701"/>
                  </a:moveTo>
                  <a:cubicBezTo>
                    <a:pt x="8180" y="3989"/>
                    <a:pt x="7775" y="4303"/>
                    <a:pt x="7382" y="4630"/>
                  </a:cubicBezTo>
                  <a:cubicBezTo>
                    <a:pt x="6990" y="4957"/>
                    <a:pt x="6609" y="5294"/>
                    <a:pt x="6252" y="5658"/>
                  </a:cubicBezTo>
                  <a:lnTo>
                    <a:pt x="8448" y="7464"/>
                  </a:lnTo>
                  <a:lnTo>
                    <a:pt x="10216" y="5542"/>
                  </a:lnTo>
                  <a:cubicBezTo>
                    <a:pt x="9905" y="5266"/>
                    <a:pt x="9620" y="4976"/>
                    <a:pt x="9351" y="4670"/>
                  </a:cubicBezTo>
                  <a:cubicBezTo>
                    <a:pt x="9081" y="4363"/>
                    <a:pt x="8831" y="4036"/>
                    <a:pt x="8606" y="3701"/>
                  </a:cubicBezTo>
                  <a:close/>
                  <a:moveTo>
                    <a:pt x="2433" y="3721"/>
                  </a:moveTo>
                  <a:cubicBezTo>
                    <a:pt x="1932" y="4341"/>
                    <a:pt x="1546" y="5031"/>
                    <a:pt x="1284" y="5757"/>
                  </a:cubicBezTo>
                  <a:cubicBezTo>
                    <a:pt x="1022" y="6483"/>
                    <a:pt x="879" y="7253"/>
                    <a:pt x="878" y="8036"/>
                  </a:cubicBezTo>
                  <a:cubicBezTo>
                    <a:pt x="1138" y="8064"/>
                    <a:pt x="1405" y="8097"/>
                    <a:pt x="1661" y="8144"/>
                  </a:cubicBezTo>
                  <a:cubicBezTo>
                    <a:pt x="2118" y="8228"/>
                    <a:pt x="2562" y="8343"/>
                    <a:pt x="3001" y="8485"/>
                  </a:cubicBezTo>
                  <a:cubicBezTo>
                    <a:pt x="3265" y="8000"/>
                    <a:pt x="3553" y="7531"/>
                    <a:pt x="3870" y="7076"/>
                  </a:cubicBezTo>
                  <a:cubicBezTo>
                    <a:pt x="4187" y="6619"/>
                    <a:pt x="4542" y="6181"/>
                    <a:pt x="4910" y="5757"/>
                  </a:cubicBezTo>
                  <a:lnTo>
                    <a:pt x="2433" y="3721"/>
                  </a:lnTo>
                  <a:close/>
                  <a:moveTo>
                    <a:pt x="10939" y="6126"/>
                  </a:moveTo>
                  <a:lnTo>
                    <a:pt x="9169" y="8060"/>
                  </a:lnTo>
                  <a:lnTo>
                    <a:pt x="11249" y="9761"/>
                  </a:lnTo>
                  <a:cubicBezTo>
                    <a:pt x="11579" y="9378"/>
                    <a:pt x="11885" y="8986"/>
                    <a:pt x="12172" y="8576"/>
                  </a:cubicBezTo>
                  <a:cubicBezTo>
                    <a:pt x="12459" y="8166"/>
                    <a:pt x="12721" y="7741"/>
                    <a:pt x="12963" y="7306"/>
                  </a:cubicBezTo>
                  <a:cubicBezTo>
                    <a:pt x="12603" y="7149"/>
                    <a:pt x="12253" y="6964"/>
                    <a:pt x="11915" y="6769"/>
                  </a:cubicBezTo>
                  <a:cubicBezTo>
                    <a:pt x="11577" y="6573"/>
                    <a:pt x="11251" y="6358"/>
                    <a:pt x="10939" y="6126"/>
                  </a:cubicBezTo>
                  <a:close/>
                  <a:moveTo>
                    <a:pt x="13849" y="7647"/>
                  </a:moveTo>
                  <a:cubicBezTo>
                    <a:pt x="13586" y="8127"/>
                    <a:pt x="13297" y="8593"/>
                    <a:pt x="12982" y="9045"/>
                  </a:cubicBezTo>
                  <a:cubicBezTo>
                    <a:pt x="12667" y="9497"/>
                    <a:pt x="12334" y="9936"/>
                    <a:pt x="11969" y="10357"/>
                  </a:cubicBezTo>
                  <a:lnTo>
                    <a:pt x="14436" y="12379"/>
                  </a:lnTo>
                  <a:cubicBezTo>
                    <a:pt x="14933" y="11764"/>
                    <a:pt x="15319" y="11085"/>
                    <a:pt x="15581" y="10366"/>
                  </a:cubicBezTo>
                  <a:cubicBezTo>
                    <a:pt x="15842" y="9647"/>
                    <a:pt x="15976" y="8886"/>
                    <a:pt x="15982" y="8110"/>
                  </a:cubicBezTo>
                  <a:cubicBezTo>
                    <a:pt x="15743" y="8082"/>
                    <a:pt x="15506" y="8058"/>
                    <a:pt x="15271" y="8015"/>
                  </a:cubicBezTo>
                  <a:cubicBezTo>
                    <a:pt x="15030" y="7970"/>
                    <a:pt x="14788" y="7908"/>
                    <a:pt x="14551" y="7847"/>
                  </a:cubicBezTo>
                  <a:cubicBezTo>
                    <a:pt x="14314" y="7786"/>
                    <a:pt x="14080" y="7724"/>
                    <a:pt x="13849" y="7647"/>
                  </a:cubicBezTo>
                  <a:close/>
                  <a:moveTo>
                    <a:pt x="5621" y="6339"/>
                  </a:moveTo>
                  <a:cubicBezTo>
                    <a:pt x="5287" y="6724"/>
                    <a:pt x="4981" y="7134"/>
                    <a:pt x="4692" y="7547"/>
                  </a:cubicBezTo>
                  <a:cubicBezTo>
                    <a:pt x="4403" y="7961"/>
                    <a:pt x="4130" y="8387"/>
                    <a:pt x="3887" y="8826"/>
                  </a:cubicBezTo>
                  <a:cubicBezTo>
                    <a:pt x="4272" y="8990"/>
                    <a:pt x="4648" y="9168"/>
                    <a:pt x="5008" y="9376"/>
                  </a:cubicBezTo>
                  <a:cubicBezTo>
                    <a:pt x="5368" y="9585"/>
                    <a:pt x="5718" y="9817"/>
                    <a:pt x="6049" y="10067"/>
                  </a:cubicBezTo>
                  <a:lnTo>
                    <a:pt x="7817" y="8145"/>
                  </a:lnTo>
                  <a:lnTo>
                    <a:pt x="5621" y="6339"/>
                  </a:lnTo>
                  <a:close/>
                  <a:moveTo>
                    <a:pt x="8538" y="8741"/>
                  </a:moveTo>
                  <a:lnTo>
                    <a:pt x="6770" y="10663"/>
                  </a:lnTo>
                  <a:cubicBezTo>
                    <a:pt x="7059" y="10924"/>
                    <a:pt x="7330" y="11201"/>
                    <a:pt x="7582" y="11489"/>
                  </a:cubicBezTo>
                  <a:cubicBezTo>
                    <a:pt x="7834" y="11777"/>
                    <a:pt x="8064" y="12076"/>
                    <a:pt x="8278" y="12390"/>
                  </a:cubicBezTo>
                  <a:cubicBezTo>
                    <a:pt x="8700" y="12103"/>
                    <a:pt x="9109" y="11798"/>
                    <a:pt x="9499" y="11473"/>
                  </a:cubicBezTo>
                  <a:cubicBezTo>
                    <a:pt x="9889" y="11147"/>
                    <a:pt x="10262" y="10804"/>
                    <a:pt x="10617" y="10442"/>
                  </a:cubicBezTo>
                  <a:lnTo>
                    <a:pt x="8538" y="8741"/>
                  </a:lnTo>
                  <a:close/>
                  <a:moveTo>
                    <a:pt x="1798" y="9132"/>
                  </a:moveTo>
                  <a:cubicBezTo>
                    <a:pt x="1535" y="9075"/>
                    <a:pt x="1275" y="9033"/>
                    <a:pt x="1007" y="8999"/>
                  </a:cubicBezTo>
                  <a:cubicBezTo>
                    <a:pt x="1062" y="9423"/>
                    <a:pt x="1148" y="9837"/>
                    <a:pt x="1280" y="10238"/>
                  </a:cubicBezTo>
                  <a:cubicBezTo>
                    <a:pt x="1412" y="10638"/>
                    <a:pt x="1583" y="11018"/>
                    <a:pt x="1786" y="11388"/>
                  </a:cubicBezTo>
                  <a:cubicBezTo>
                    <a:pt x="1891" y="11037"/>
                    <a:pt x="2008" y="10691"/>
                    <a:pt x="2139" y="10348"/>
                  </a:cubicBezTo>
                  <a:cubicBezTo>
                    <a:pt x="2270" y="10005"/>
                    <a:pt x="2418" y="9667"/>
                    <a:pt x="2574" y="9334"/>
                  </a:cubicBezTo>
                  <a:cubicBezTo>
                    <a:pt x="2319" y="9257"/>
                    <a:pt x="2059" y="9189"/>
                    <a:pt x="1798" y="9132"/>
                  </a:cubicBezTo>
                  <a:close/>
                  <a:moveTo>
                    <a:pt x="11338" y="11038"/>
                  </a:moveTo>
                  <a:cubicBezTo>
                    <a:pt x="10948" y="11437"/>
                    <a:pt x="10541" y="11810"/>
                    <a:pt x="10111" y="12167"/>
                  </a:cubicBezTo>
                  <a:cubicBezTo>
                    <a:pt x="9681" y="12525"/>
                    <a:pt x="9224" y="12866"/>
                    <a:pt x="8757" y="13179"/>
                  </a:cubicBezTo>
                  <a:cubicBezTo>
                    <a:pt x="8923" y="13483"/>
                    <a:pt x="9075" y="13796"/>
                    <a:pt x="9206" y="14117"/>
                  </a:cubicBezTo>
                  <a:cubicBezTo>
                    <a:pt x="9337" y="14439"/>
                    <a:pt x="9449" y="14769"/>
                    <a:pt x="9544" y="15106"/>
                  </a:cubicBezTo>
                  <a:cubicBezTo>
                    <a:pt x="10358" y="14993"/>
                    <a:pt x="11133" y="14757"/>
                    <a:pt x="11852" y="14413"/>
                  </a:cubicBezTo>
                  <a:cubicBezTo>
                    <a:pt x="12571" y="14068"/>
                    <a:pt x="13229" y="13610"/>
                    <a:pt x="13805" y="13059"/>
                  </a:cubicBezTo>
                  <a:lnTo>
                    <a:pt x="11338" y="11038"/>
                  </a:lnTo>
                  <a:close/>
                  <a:moveTo>
                    <a:pt x="3466" y="9652"/>
                  </a:moveTo>
                  <a:cubicBezTo>
                    <a:pt x="3255" y="10099"/>
                    <a:pt x="3068" y="10559"/>
                    <a:pt x="2906" y="11023"/>
                  </a:cubicBezTo>
                  <a:cubicBezTo>
                    <a:pt x="2744" y="11488"/>
                    <a:pt x="2612" y="11967"/>
                    <a:pt x="2500" y="12447"/>
                  </a:cubicBezTo>
                  <a:cubicBezTo>
                    <a:pt x="2606" y="12576"/>
                    <a:pt x="2712" y="12693"/>
                    <a:pt x="2827" y="12816"/>
                  </a:cubicBezTo>
                  <a:cubicBezTo>
                    <a:pt x="2943" y="12939"/>
                    <a:pt x="3067" y="13064"/>
                    <a:pt x="3192" y="13180"/>
                  </a:cubicBezTo>
                  <a:lnTo>
                    <a:pt x="5416" y="10759"/>
                  </a:lnTo>
                  <a:cubicBezTo>
                    <a:pt x="5115" y="10538"/>
                    <a:pt x="4810" y="10332"/>
                    <a:pt x="4484" y="10148"/>
                  </a:cubicBezTo>
                  <a:cubicBezTo>
                    <a:pt x="4158" y="9964"/>
                    <a:pt x="3813" y="9796"/>
                    <a:pt x="3466" y="9652"/>
                  </a:cubicBezTo>
                  <a:close/>
                  <a:moveTo>
                    <a:pt x="6136" y="11355"/>
                  </a:moveTo>
                  <a:lnTo>
                    <a:pt x="3901" y="13774"/>
                  </a:lnTo>
                  <a:cubicBezTo>
                    <a:pt x="4016" y="13856"/>
                    <a:pt x="4137" y="13929"/>
                    <a:pt x="4256" y="14005"/>
                  </a:cubicBezTo>
                  <a:cubicBezTo>
                    <a:pt x="4376" y="14081"/>
                    <a:pt x="4502" y="14158"/>
                    <a:pt x="4626" y="14228"/>
                  </a:cubicBezTo>
                  <a:cubicBezTo>
                    <a:pt x="5123" y="14054"/>
                    <a:pt x="5608" y="13859"/>
                    <a:pt x="6082" y="13639"/>
                  </a:cubicBezTo>
                  <a:cubicBezTo>
                    <a:pt x="6556" y="13419"/>
                    <a:pt x="7019" y="13171"/>
                    <a:pt x="7466" y="12906"/>
                  </a:cubicBezTo>
                  <a:cubicBezTo>
                    <a:pt x="7279" y="12625"/>
                    <a:pt x="7074" y="12352"/>
                    <a:pt x="6853" y="12093"/>
                  </a:cubicBezTo>
                  <a:cubicBezTo>
                    <a:pt x="6632" y="11833"/>
                    <a:pt x="6391" y="11591"/>
                    <a:pt x="6136" y="11355"/>
                  </a:cubicBezTo>
                  <a:close/>
                  <a:moveTo>
                    <a:pt x="7934" y="13694"/>
                  </a:moveTo>
                  <a:cubicBezTo>
                    <a:pt x="7591" y="13896"/>
                    <a:pt x="7243" y="14084"/>
                    <a:pt x="6885" y="14262"/>
                  </a:cubicBezTo>
                  <a:cubicBezTo>
                    <a:pt x="6527" y="14440"/>
                    <a:pt x="6160" y="14609"/>
                    <a:pt x="5788" y="14762"/>
                  </a:cubicBezTo>
                  <a:cubicBezTo>
                    <a:pt x="6191" y="14908"/>
                    <a:pt x="6614" y="15020"/>
                    <a:pt x="7040" y="15099"/>
                  </a:cubicBezTo>
                  <a:cubicBezTo>
                    <a:pt x="7538" y="15190"/>
                    <a:pt x="8041" y="15236"/>
                    <a:pt x="8548" y="15233"/>
                  </a:cubicBezTo>
                  <a:cubicBezTo>
                    <a:pt x="8471" y="14966"/>
                    <a:pt x="8384" y="14704"/>
                    <a:pt x="8282" y="14447"/>
                  </a:cubicBezTo>
                  <a:cubicBezTo>
                    <a:pt x="8181" y="14190"/>
                    <a:pt x="8061" y="13938"/>
                    <a:pt x="7934" y="13694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09" name="Google Shape;109;p6"/>
            <p:cNvSpPr/>
            <p:nvPr/>
          </p:nvSpPr>
          <p:spPr>
            <a:xfrm>
              <a:off x="14244181" y="7303221"/>
              <a:ext cx="622050" cy="541076"/>
            </a:xfrm>
            <a:custGeom>
              <a:rect b="b" l="l" r="r" t="t"/>
              <a:pathLst>
                <a:path extrusionOk="0" h="21600" w="21600">
                  <a:moveTo>
                    <a:pt x="0" y="21600"/>
                  </a:moveTo>
                  <a:lnTo>
                    <a:pt x="2097" y="15438"/>
                  </a:lnTo>
                  <a:lnTo>
                    <a:pt x="5592" y="20234"/>
                  </a:lnTo>
                  <a:cubicBezTo>
                    <a:pt x="5592" y="20234"/>
                    <a:pt x="0" y="21600"/>
                    <a:pt x="0" y="21600"/>
                  </a:cubicBezTo>
                  <a:close/>
                  <a:moveTo>
                    <a:pt x="6275" y="19576"/>
                  </a:moveTo>
                  <a:lnTo>
                    <a:pt x="2779" y="14780"/>
                  </a:lnTo>
                  <a:lnTo>
                    <a:pt x="14944" y="3046"/>
                  </a:lnTo>
                  <a:lnTo>
                    <a:pt x="18443" y="7840"/>
                  </a:lnTo>
                  <a:cubicBezTo>
                    <a:pt x="18443" y="7840"/>
                    <a:pt x="6275" y="19576"/>
                    <a:pt x="6275" y="19576"/>
                  </a:cubicBezTo>
                  <a:close/>
                  <a:moveTo>
                    <a:pt x="19138" y="7167"/>
                  </a:moveTo>
                  <a:lnTo>
                    <a:pt x="15640" y="2373"/>
                  </a:lnTo>
                  <a:lnTo>
                    <a:pt x="18101" y="0"/>
                  </a:lnTo>
                  <a:lnTo>
                    <a:pt x="21600" y="4794"/>
                  </a:lnTo>
                  <a:cubicBezTo>
                    <a:pt x="21600" y="4794"/>
                    <a:pt x="19138" y="7167"/>
                    <a:pt x="19138" y="7167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10" name="Google Shape;110;p6"/>
            <p:cNvSpPr/>
            <p:nvPr/>
          </p:nvSpPr>
          <p:spPr>
            <a:xfrm>
              <a:off x="13576634" y="6759701"/>
              <a:ext cx="580114" cy="809692"/>
            </a:xfrm>
            <a:custGeom>
              <a:rect b="b" l="l" r="r" t="t"/>
              <a:pathLst>
                <a:path extrusionOk="0" h="21363" w="19206">
                  <a:moveTo>
                    <a:pt x="10609" y="43"/>
                  </a:moveTo>
                  <a:cubicBezTo>
                    <a:pt x="8165" y="-162"/>
                    <a:pt x="5621" y="372"/>
                    <a:pt x="3560" y="1702"/>
                  </a:cubicBezTo>
                  <a:cubicBezTo>
                    <a:pt x="-561" y="4362"/>
                    <a:pt x="-1197" y="9181"/>
                    <a:pt x="2140" y="12465"/>
                  </a:cubicBezTo>
                  <a:cubicBezTo>
                    <a:pt x="4853" y="15135"/>
                    <a:pt x="9359" y="15971"/>
                    <a:pt x="13163" y="14762"/>
                  </a:cubicBezTo>
                  <a:cubicBezTo>
                    <a:pt x="13165" y="14832"/>
                    <a:pt x="13187" y="14904"/>
                    <a:pt x="13225" y="14972"/>
                  </a:cubicBezTo>
                  <a:lnTo>
                    <a:pt x="16612" y="21039"/>
                  </a:lnTo>
                  <a:cubicBezTo>
                    <a:pt x="16765" y="21313"/>
                    <a:pt x="17169" y="21438"/>
                    <a:pt x="17513" y="21316"/>
                  </a:cubicBezTo>
                  <a:lnTo>
                    <a:pt x="17878" y="21186"/>
                  </a:lnTo>
                  <a:cubicBezTo>
                    <a:pt x="18222" y="21064"/>
                    <a:pt x="18373" y="20741"/>
                    <a:pt x="18220" y="20467"/>
                  </a:cubicBezTo>
                  <a:lnTo>
                    <a:pt x="14832" y="14405"/>
                  </a:lnTo>
                  <a:cubicBezTo>
                    <a:pt x="14778" y="14307"/>
                    <a:pt x="14685" y="14238"/>
                    <a:pt x="14581" y="14183"/>
                  </a:cubicBezTo>
                  <a:cubicBezTo>
                    <a:pt x="14946" y="14006"/>
                    <a:pt x="15305" y="13816"/>
                    <a:pt x="15646" y="13596"/>
                  </a:cubicBezTo>
                  <a:cubicBezTo>
                    <a:pt x="19767" y="10937"/>
                    <a:pt x="20403" y="6118"/>
                    <a:pt x="17066" y="2833"/>
                  </a:cubicBezTo>
                  <a:cubicBezTo>
                    <a:pt x="15397" y="1191"/>
                    <a:pt x="13053" y="247"/>
                    <a:pt x="10609" y="43"/>
                  </a:cubicBezTo>
                  <a:close/>
                  <a:moveTo>
                    <a:pt x="10451" y="1237"/>
                  </a:moveTo>
                  <a:cubicBezTo>
                    <a:pt x="12511" y="1410"/>
                    <a:pt x="14487" y="2210"/>
                    <a:pt x="15893" y="3594"/>
                  </a:cubicBezTo>
                  <a:cubicBezTo>
                    <a:pt x="18705" y="6361"/>
                    <a:pt x="18170" y="10422"/>
                    <a:pt x="14697" y="12663"/>
                  </a:cubicBezTo>
                  <a:cubicBezTo>
                    <a:pt x="11225" y="14903"/>
                    <a:pt x="6130" y="14477"/>
                    <a:pt x="3318" y="11709"/>
                  </a:cubicBezTo>
                  <a:cubicBezTo>
                    <a:pt x="506" y="8942"/>
                    <a:pt x="1041" y="4882"/>
                    <a:pt x="4514" y="2641"/>
                  </a:cubicBezTo>
                  <a:cubicBezTo>
                    <a:pt x="6250" y="1520"/>
                    <a:pt x="8392" y="1065"/>
                    <a:pt x="10451" y="1237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11" name="Google Shape;111;p6"/>
            <p:cNvSpPr/>
            <p:nvPr/>
          </p:nvSpPr>
          <p:spPr>
            <a:xfrm>
              <a:off x="11615391" y="7089790"/>
              <a:ext cx="617918" cy="684030"/>
            </a:xfrm>
            <a:custGeom>
              <a:rect b="b" l="l" r="r" t="t"/>
              <a:pathLst>
                <a:path extrusionOk="0" h="21600" w="20678">
                  <a:moveTo>
                    <a:pt x="10339" y="0"/>
                  </a:moveTo>
                  <a:cubicBezTo>
                    <a:pt x="8560" y="0"/>
                    <a:pt x="6992" y="1375"/>
                    <a:pt x="5917" y="3576"/>
                  </a:cubicBezTo>
                  <a:cubicBezTo>
                    <a:pt x="5568" y="3546"/>
                    <a:pt x="5234" y="3529"/>
                    <a:pt x="4903" y="3529"/>
                  </a:cubicBezTo>
                  <a:cubicBezTo>
                    <a:pt x="2761" y="3529"/>
                    <a:pt x="1171" y="4188"/>
                    <a:pt x="431" y="5396"/>
                  </a:cubicBezTo>
                  <a:cubicBezTo>
                    <a:pt x="-452" y="6840"/>
                    <a:pt x="119" y="8796"/>
                    <a:pt x="1578" y="10761"/>
                  </a:cubicBezTo>
                  <a:cubicBezTo>
                    <a:pt x="84" y="12747"/>
                    <a:pt x="-461" y="14730"/>
                    <a:pt x="431" y="16188"/>
                  </a:cubicBezTo>
                  <a:cubicBezTo>
                    <a:pt x="1171" y="17397"/>
                    <a:pt x="2760" y="18055"/>
                    <a:pt x="4903" y="18055"/>
                  </a:cubicBezTo>
                  <a:cubicBezTo>
                    <a:pt x="5246" y="18055"/>
                    <a:pt x="5621" y="18010"/>
                    <a:pt x="5983" y="17976"/>
                  </a:cubicBezTo>
                  <a:cubicBezTo>
                    <a:pt x="7057" y="20156"/>
                    <a:pt x="8570" y="21600"/>
                    <a:pt x="10339" y="21600"/>
                  </a:cubicBezTo>
                  <a:cubicBezTo>
                    <a:pt x="12118" y="21600"/>
                    <a:pt x="13685" y="20225"/>
                    <a:pt x="14761" y="18024"/>
                  </a:cubicBezTo>
                  <a:cubicBezTo>
                    <a:pt x="15110" y="18054"/>
                    <a:pt x="15460" y="18071"/>
                    <a:pt x="15791" y="18071"/>
                  </a:cubicBezTo>
                  <a:cubicBezTo>
                    <a:pt x="17934" y="18071"/>
                    <a:pt x="19507" y="17412"/>
                    <a:pt x="20246" y="16204"/>
                  </a:cubicBezTo>
                  <a:cubicBezTo>
                    <a:pt x="21134" y="14753"/>
                    <a:pt x="20576" y="12782"/>
                    <a:pt x="19099" y="10808"/>
                  </a:cubicBezTo>
                  <a:cubicBezTo>
                    <a:pt x="20594" y="8822"/>
                    <a:pt x="21139" y="6839"/>
                    <a:pt x="20246" y="5380"/>
                  </a:cubicBezTo>
                  <a:cubicBezTo>
                    <a:pt x="19508" y="4173"/>
                    <a:pt x="17934" y="3514"/>
                    <a:pt x="15791" y="3514"/>
                  </a:cubicBezTo>
                  <a:cubicBezTo>
                    <a:pt x="15438" y="3514"/>
                    <a:pt x="15052" y="3573"/>
                    <a:pt x="14677" y="3608"/>
                  </a:cubicBezTo>
                  <a:cubicBezTo>
                    <a:pt x="13604" y="1440"/>
                    <a:pt x="12102" y="0"/>
                    <a:pt x="10339" y="0"/>
                  </a:cubicBezTo>
                  <a:close/>
                  <a:moveTo>
                    <a:pt x="10339" y="1004"/>
                  </a:moveTo>
                  <a:cubicBezTo>
                    <a:pt x="11591" y="1004"/>
                    <a:pt x="12710" y="2093"/>
                    <a:pt x="13580" y="3733"/>
                  </a:cubicBezTo>
                  <a:cubicBezTo>
                    <a:pt x="12541" y="3915"/>
                    <a:pt x="11452" y="4238"/>
                    <a:pt x="10355" y="4643"/>
                  </a:cubicBezTo>
                  <a:cubicBezTo>
                    <a:pt x="9226" y="4226"/>
                    <a:pt x="8099" y="3899"/>
                    <a:pt x="7031" y="3718"/>
                  </a:cubicBezTo>
                  <a:cubicBezTo>
                    <a:pt x="7905" y="2046"/>
                    <a:pt x="9073" y="1004"/>
                    <a:pt x="10339" y="1004"/>
                  </a:cubicBezTo>
                  <a:close/>
                  <a:moveTo>
                    <a:pt x="15791" y="4518"/>
                  </a:moveTo>
                  <a:cubicBezTo>
                    <a:pt x="17538" y="4518"/>
                    <a:pt x="18791" y="4998"/>
                    <a:pt x="19332" y="5882"/>
                  </a:cubicBezTo>
                  <a:cubicBezTo>
                    <a:pt x="19959" y="6907"/>
                    <a:pt x="19540" y="8380"/>
                    <a:pt x="18468" y="9914"/>
                  </a:cubicBezTo>
                  <a:cubicBezTo>
                    <a:pt x="17787" y="9159"/>
                    <a:pt x="16951" y="8410"/>
                    <a:pt x="16007" y="7702"/>
                  </a:cubicBezTo>
                  <a:cubicBezTo>
                    <a:pt x="15826" y="6556"/>
                    <a:pt x="15554" y="5511"/>
                    <a:pt x="15193" y="4565"/>
                  </a:cubicBezTo>
                  <a:cubicBezTo>
                    <a:pt x="15389" y="4554"/>
                    <a:pt x="15602" y="4518"/>
                    <a:pt x="15791" y="4518"/>
                  </a:cubicBezTo>
                  <a:close/>
                  <a:moveTo>
                    <a:pt x="4903" y="4533"/>
                  </a:moveTo>
                  <a:cubicBezTo>
                    <a:pt x="5095" y="4533"/>
                    <a:pt x="5302" y="4538"/>
                    <a:pt x="5501" y="4549"/>
                  </a:cubicBezTo>
                  <a:cubicBezTo>
                    <a:pt x="5130" y="5520"/>
                    <a:pt x="4852" y="6633"/>
                    <a:pt x="4670" y="7812"/>
                  </a:cubicBezTo>
                  <a:cubicBezTo>
                    <a:pt x="3730" y="8526"/>
                    <a:pt x="2966" y="9248"/>
                    <a:pt x="2293" y="10008"/>
                  </a:cubicBezTo>
                  <a:cubicBezTo>
                    <a:pt x="1175" y="8445"/>
                    <a:pt x="708" y="6940"/>
                    <a:pt x="1346" y="5898"/>
                  </a:cubicBezTo>
                  <a:cubicBezTo>
                    <a:pt x="1887" y="5014"/>
                    <a:pt x="3156" y="4533"/>
                    <a:pt x="4903" y="4533"/>
                  </a:cubicBezTo>
                  <a:close/>
                  <a:moveTo>
                    <a:pt x="14062" y="4659"/>
                  </a:moveTo>
                  <a:cubicBezTo>
                    <a:pt x="14333" y="5325"/>
                    <a:pt x="14582" y="6051"/>
                    <a:pt x="14761" y="6839"/>
                  </a:cubicBezTo>
                  <a:cubicBezTo>
                    <a:pt x="14294" y="6539"/>
                    <a:pt x="13808" y="6239"/>
                    <a:pt x="13298" y="5961"/>
                  </a:cubicBezTo>
                  <a:cubicBezTo>
                    <a:pt x="12768" y="5672"/>
                    <a:pt x="12225" y="5480"/>
                    <a:pt x="11685" y="5239"/>
                  </a:cubicBezTo>
                  <a:cubicBezTo>
                    <a:pt x="12500" y="4985"/>
                    <a:pt x="13298" y="4775"/>
                    <a:pt x="14062" y="4659"/>
                  </a:cubicBezTo>
                  <a:close/>
                  <a:moveTo>
                    <a:pt x="6599" y="4675"/>
                  </a:moveTo>
                  <a:cubicBezTo>
                    <a:pt x="7326" y="4784"/>
                    <a:pt x="8103" y="5021"/>
                    <a:pt x="8876" y="5255"/>
                  </a:cubicBezTo>
                  <a:cubicBezTo>
                    <a:pt x="8379" y="5481"/>
                    <a:pt x="7868" y="5695"/>
                    <a:pt x="7380" y="5961"/>
                  </a:cubicBezTo>
                  <a:cubicBezTo>
                    <a:pt x="6837" y="6256"/>
                    <a:pt x="6443" y="6613"/>
                    <a:pt x="5950" y="6933"/>
                  </a:cubicBezTo>
                  <a:cubicBezTo>
                    <a:pt x="6128" y="6137"/>
                    <a:pt x="6326" y="5348"/>
                    <a:pt x="6599" y="4675"/>
                  </a:cubicBezTo>
                  <a:close/>
                  <a:moveTo>
                    <a:pt x="10405" y="5788"/>
                  </a:moveTo>
                  <a:cubicBezTo>
                    <a:pt x="11196" y="6102"/>
                    <a:pt x="11987" y="6415"/>
                    <a:pt x="12766" y="6839"/>
                  </a:cubicBezTo>
                  <a:cubicBezTo>
                    <a:pt x="13571" y="7278"/>
                    <a:pt x="14317" y="7751"/>
                    <a:pt x="15010" y="8251"/>
                  </a:cubicBezTo>
                  <a:cubicBezTo>
                    <a:pt x="15123" y="9067"/>
                    <a:pt x="15193" y="9915"/>
                    <a:pt x="15193" y="10792"/>
                  </a:cubicBezTo>
                  <a:cubicBezTo>
                    <a:pt x="15193" y="11657"/>
                    <a:pt x="15070" y="12466"/>
                    <a:pt x="14960" y="13271"/>
                  </a:cubicBezTo>
                  <a:cubicBezTo>
                    <a:pt x="14260" y="13779"/>
                    <a:pt x="13583" y="14300"/>
                    <a:pt x="12766" y="14745"/>
                  </a:cubicBezTo>
                  <a:cubicBezTo>
                    <a:pt x="11937" y="15197"/>
                    <a:pt x="11096" y="15469"/>
                    <a:pt x="10256" y="15796"/>
                  </a:cubicBezTo>
                  <a:cubicBezTo>
                    <a:pt x="9475" y="15485"/>
                    <a:pt x="8681" y="15180"/>
                    <a:pt x="7912" y="14761"/>
                  </a:cubicBezTo>
                  <a:cubicBezTo>
                    <a:pt x="7107" y="14323"/>
                    <a:pt x="6360" y="13849"/>
                    <a:pt x="5668" y="13349"/>
                  </a:cubicBezTo>
                  <a:cubicBezTo>
                    <a:pt x="5554" y="12533"/>
                    <a:pt x="5501" y="11669"/>
                    <a:pt x="5501" y="10792"/>
                  </a:cubicBezTo>
                  <a:cubicBezTo>
                    <a:pt x="5501" y="9918"/>
                    <a:pt x="5605" y="9111"/>
                    <a:pt x="5718" y="8298"/>
                  </a:cubicBezTo>
                  <a:cubicBezTo>
                    <a:pt x="6420" y="7788"/>
                    <a:pt x="7092" y="7270"/>
                    <a:pt x="7912" y="6824"/>
                  </a:cubicBezTo>
                  <a:cubicBezTo>
                    <a:pt x="8731" y="6377"/>
                    <a:pt x="9574" y="6113"/>
                    <a:pt x="10405" y="5788"/>
                  </a:cubicBezTo>
                  <a:close/>
                  <a:moveTo>
                    <a:pt x="10339" y="7984"/>
                  </a:moveTo>
                  <a:cubicBezTo>
                    <a:pt x="8690" y="7984"/>
                    <a:pt x="7363" y="9237"/>
                    <a:pt x="7363" y="10792"/>
                  </a:cubicBezTo>
                  <a:cubicBezTo>
                    <a:pt x="7363" y="12348"/>
                    <a:pt x="8690" y="13616"/>
                    <a:pt x="10339" y="13616"/>
                  </a:cubicBezTo>
                  <a:cubicBezTo>
                    <a:pt x="11987" y="13616"/>
                    <a:pt x="13331" y="12348"/>
                    <a:pt x="13331" y="10792"/>
                  </a:cubicBezTo>
                  <a:cubicBezTo>
                    <a:pt x="13331" y="9237"/>
                    <a:pt x="11987" y="7984"/>
                    <a:pt x="10339" y="7984"/>
                  </a:cubicBezTo>
                  <a:close/>
                  <a:moveTo>
                    <a:pt x="4571" y="9098"/>
                  </a:moveTo>
                  <a:cubicBezTo>
                    <a:pt x="4522" y="9664"/>
                    <a:pt x="4438" y="10197"/>
                    <a:pt x="4438" y="10792"/>
                  </a:cubicBezTo>
                  <a:cubicBezTo>
                    <a:pt x="4438" y="11349"/>
                    <a:pt x="4462" y="11892"/>
                    <a:pt x="4504" y="12424"/>
                  </a:cubicBezTo>
                  <a:cubicBezTo>
                    <a:pt x="3891" y="11902"/>
                    <a:pt x="3374" y="11375"/>
                    <a:pt x="2908" y="10839"/>
                  </a:cubicBezTo>
                  <a:cubicBezTo>
                    <a:pt x="3403" y="10260"/>
                    <a:pt x="3903" y="9661"/>
                    <a:pt x="4571" y="9098"/>
                  </a:cubicBezTo>
                  <a:close/>
                  <a:moveTo>
                    <a:pt x="16190" y="9176"/>
                  </a:moveTo>
                  <a:cubicBezTo>
                    <a:pt x="16796" y="9693"/>
                    <a:pt x="17307" y="10215"/>
                    <a:pt x="17769" y="10745"/>
                  </a:cubicBezTo>
                  <a:cubicBezTo>
                    <a:pt x="17273" y="11325"/>
                    <a:pt x="16776" y="11907"/>
                    <a:pt x="16107" y="12471"/>
                  </a:cubicBezTo>
                  <a:cubicBezTo>
                    <a:pt x="16155" y="11912"/>
                    <a:pt x="16257" y="11379"/>
                    <a:pt x="16257" y="10792"/>
                  </a:cubicBezTo>
                  <a:cubicBezTo>
                    <a:pt x="16257" y="10236"/>
                    <a:pt x="16233" y="9708"/>
                    <a:pt x="16190" y="9176"/>
                  </a:cubicBezTo>
                  <a:close/>
                  <a:moveTo>
                    <a:pt x="18384" y="11576"/>
                  </a:moveTo>
                  <a:cubicBezTo>
                    <a:pt x="19512" y="13146"/>
                    <a:pt x="19972" y="14656"/>
                    <a:pt x="19332" y="15702"/>
                  </a:cubicBezTo>
                  <a:cubicBezTo>
                    <a:pt x="18791" y="16586"/>
                    <a:pt x="17537" y="17067"/>
                    <a:pt x="15791" y="17067"/>
                  </a:cubicBezTo>
                  <a:cubicBezTo>
                    <a:pt x="15599" y="17067"/>
                    <a:pt x="15392" y="17047"/>
                    <a:pt x="15193" y="17035"/>
                  </a:cubicBezTo>
                  <a:cubicBezTo>
                    <a:pt x="15564" y="16065"/>
                    <a:pt x="15826" y="14967"/>
                    <a:pt x="16007" y="13788"/>
                  </a:cubicBezTo>
                  <a:cubicBezTo>
                    <a:pt x="16951" y="13073"/>
                    <a:pt x="17710" y="12337"/>
                    <a:pt x="18384" y="11576"/>
                  </a:cubicBezTo>
                  <a:close/>
                  <a:moveTo>
                    <a:pt x="2210" y="11655"/>
                  </a:moveTo>
                  <a:cubicBezTo>
                    <a:pt x="2896" y="12420"/>
                    <a:pt x="3714" y="13165"/>
                    <a:pt x="4670" y="13882"/>
                  </a:cubicBezTo>
                  <a:cubicBezTo>
                    <a:pt x="4849" y="15014"/>
                    <a:pt x="5113" y="16067"/>
                    <a:pt x="5468" y="17004"/>
                  </a:cubicBezTo>
                  <a:cubicBezTo>
                    <a:pt x="5283" y="17014"/>
                    <a:pt x="5081" y="17051"/>
                    <a:pt x="4903" y="17051"/>
                  </a:cubicBezTo>
                  <a:cubicBezTo>
                    <a:pt x="3156" y="17051"/>
                    <a:pt x="1887" y="16571"/>
                    <a:pt x="1346" y="15686"/>
                  </a:cubicBezTo>
                  <a:cubicBezTo>
                    <a:pt x="717" y="14659"/>
                    <a:pt x="1131" y="13193"/>
                    <a:pt x="2210" y="11655"/>
                  </a:cubicBezTo>
                  <a:close/>
                  <a:moveTo>
                    <a:pt x="14744" y="14651"/>
                  </a:moveTo>
                  <a:cubicBezTo>
                    <a:pt x="14565" y="15455"/>
                    <a:pt x="14370" y="16247"/>
                    <a:pt x="14096" y="16925"/>
                  </a:cubicBezTo>
                  <a:cubicBezTo>
                    <a:pt x="13364" y="16816"/>
                    <a:pt x="12580" y="16581"/>
                    <a:pt x="11802" y="16345"/>
                  </a:cubicBezTo>
                  <a:cubicBezTo>
                    <a:pt x="12304" y="16117"/>
                    <a:pt x="12804" y="15892"/>
                    <a:pt x="13298" y="15624"/>
                  </a:cubicBezTo>
                  <a:cubicBezTo>
                    <a:pt x="13843" y="15326"/>
                    <a:pt x="14249" y="14973"/>
                    <a:pt x="14744" y="14651"/>
                  </a:cubicBezTo>
                  <a:close/>
                  <a:moveTo>
                    <a:pt x="5934" y="14761"/>
                  </a:moveTo>
                  <a:cubicBezTo>
                    <a:pt x="6400" y="15061"/>
                    <a:pt x="6869" y="15346"/>
                    <a:pt x="7380" y="15624"/>
                  </a:cubicBezTo>
                  <a:cubicBezTo>
                    <a:pt x="7902" y="15908"/>
                    <a:pt x="8444" y="16107"/>
                    <a:pt x="8976" y="16345"/>
                  </a:cubicBezTo>
                  <a:cubicBezTo>
                    <a:pt x="8160" y="16598"/>
                    <a:pt x="7364" y="16795"/>
                    <a:pt x="6599" y="16910"/>
                  </a:cubicBezTo>
                  <a:cubicBezTo>
                    <a:pt x="6331" y="16249"/>
                    <a:pt x="6110" y="15542"/>
                    <a:pt x="5934" y="14761"/>
                  </a:cubicBezTo>
                  <a:close/>
                  <a:moveTo>
                    <a:pt x="10322" y="16941"/>
                  </a:moveTo>
                  <a:cubicBezTo>
                    <a:pt x="11458" y="17362"/>
                    <a:pt x="12573" y="17700"/>
                    <a:pt x="13647" y="17882"/>
                  </a:cubicBezTo>
                  <a:cubicBezTo>
                    <a:pt x="12773" y="19553"/>
                    <a:pt x="11605" y="20596"/>
                    <a:pt x="10339" y="20596"/>
                  </a:cubicBezTo>
                  <a:cubicBezTo>
                    <a:pt x="9084" y="20596"/>
                    <a:pt x="7951" y="19498"/>
                    <a:pt x="7081" y="17851"/>
                  </a:cubicBezTo>
                  <a:cubicBezTo>
                    <a:pt x="8127" y="17671"/>
                    <a:pt x="9217" y="17349"/>
                    <a:pt x="10322" y="1694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12" name="Google Shape;112;p6"/>
            <p:cNvSpPr/>
            <p:nvPr/>
          </p:nvSpPr>
          <p:spPr>
            <a:xfrm>
              <a:off x="13088735" y="3291417"/>
              <a:ext cx="651942" cy="595766"/>
            </a:xfrm>
            <a:custGeom>
              <a:rect b="b" l="l" r="r" t="t"/>
              <a:pathLst>
                <a:path extrusionOk="0" h="20716" w="20409">
                  <a:moveTo>
                    <a:pt x="19071" y="18146"/>
                  </a:moveTo>
                  <a:cubicBezTo>
                    <a:pt x="20183" y="16314"/>
                    <a:pt x="19749" y="13820"/>
                    <a:pt x="18102" y="12586"/>
                  </a:cubicBezTo>
                  <a:cubicBezTo>
                    <a:pt x="17662" y="12256"/>
                    <a:pt x="17178" y="12053"/>
                    <a:pt x="16685" y="11962"/>
                  </a:cubicBezTo>
                  <a:lnTo>
                    <a:pt x="16672" y="15889"/>
                  </a:lnTo>
                  <a:cubicBezTo>
                    <a:pt x="16671" y="16166"/>
                    <a:pt x="16469" y="16390"/>
                    <a:pt x="16220" y="16389"/>
                  </a:cubicBezTo>
                  <a:cubicBezTo>
                    <a:pt x="15971" y="16388"/>
                    <a:pt x="15770" y="16164"/>
                    <a:pt x="15771" y="15887"/>
                  </a:cubicBezTo>
                  <a:lnTo>
                    <a:pt x="15784" y="11921"/>
                  </a:lnTo>
                  <a:cubicBezTo>
                    <a:pt x="14735" y="12022"/>
                    <a:pt x="13732" y="12627"/>
                    <a:pt x="13098" y="13672"/>
                  </a:cubicBezTo>
                  <a:cubicBezTo>
                    <a:pt x="11985" y="15504"/>
                    <a:pt x="12420" y="17998"/>
                    <a:pt x="14067" y="19232"/>
                  </a:cubicBezTo>
                  <a:cubicBezTo>
                    <a:pt x="15713" y="20465"/>
                    <a:pt x="17958" y="19979"/>
                    <a:pt x="19071" y="18146"/>
                  </a:cubicBezTo>
                  <a:close/>
                  <a:moveTo>
                    <a:pt x="16740" y="7857"/>
                  </a:moveTo>
                  <a:lnTo>
                    <a:pt x="15291" y="6772"/>
                  </a:lnTo>
                  <a:cubicBezTo>
                    <a:pt x="15127" y="6649"/>
                    <a:pt x="15015" y="6369"/>
                    <a:pt x="15043" y="6151"/>
                  </a:cubicBezTo>
                  <a:lnTo>
                    <a:pt x="15275" y="4322"/>
                  </a:lnTo>
                  <a:lnTo>
                    <a:pt x="11975" y="5321"/>
                  </a:lnTo>
                  <a:cubicBezTo>
                    <a:pt x="11975" y="5321"/>
                    <a:pt x="12203" y="5706"/>
                    <a:pt x="12483" y="6179"/>
                  </a:cubicBezTo>
                  <a:lnTo>
                    <a:pt x="16109" y="8895"/>
                  </a:lnTo>
                  <a:cubicBezTo>
                    <a:pt x="16109" y="8895"/>
                    <a:pt x="16740" y="7857"/>
                    <a:pt x="16740" y="7857"/>
                  </a:cubicBezTo>
                  <a:close/>
                  <a:moveTo>
                    <a:pt x="15093" y="9342"/>
                  </a:moveTo>
                  <a:lnTo>
                    <a:pt x="13604" y="8227"/>
                  </a:lnTo>
                  <a:cubicBezTo>
                    <a:pt x="13647" y="8494"/>
                    <a:pt x="13599" y="8776"/>
                    <a:pt x="13458" y="9008"/>
                  </a:cubicBezTo>
                  <a:lnTo>
                    <a:pt x="13459" y="9008"/>
                  </a:lnTo>
                  <a:cubicBezTo>
                    <a:pt x="13459" y="9008"/>
                    <a:pt x="13042" y="9692"/>
                    <a:pt x="12523" y="10542"/>
                  </a:cubicBezTo>
                  <a:cubicBezTo>
                    <a:pt x="12523" y="10542"/>
                    <a:pt x="15093" y="9342"/>
                    <a:pt x="15093" y="9342"/>
                  </a:cubicBezTo>
                  <a:close/>
                  <a:moveTo>
                    <a:pt x="11619" y="8259"/>
                  </a:moveTo>
                  <a:cubicBezTo>
                    <a:pt x="11619" y="8259"/>
                    <a:pt x="10321" y="6315"/>
                    <a:pt x="9704" y="5383"/>
                  </a:cubicBezTo>
                  <a:lnTo>
                    <a:pt x="8507" y="5869"/>
                  </a:lnTo>
                  <a:cubicBezTo>
                    <a:pt x="8769" y="6978"/>
                    <a:pt x="8675" y="8186"/>
                    <a:pt x="8184" y="9262"/>
                  </a:cubicBezTo>
                  <a:lnTo>
                    <a:pt x="10126" y="10718"/>
                  </a:lnTo>
                  <a:cubicBezTo>
                    <a:pt x="10126" y="10718"/>
                    <a:pt x="11619" y="8259"/>
                    <a:pt x="11619" y="8259"/>
                  </a:cubicBezTo>
                  <a:close/>
                  <a:moveTo>
                    <a:pt x="7096" y="9656"/>
                  </a:moveTo>
                  <a:lnTo>
                    <a:pt x="4125" y="7430"/>
                  </a:lnTo>
                  <a:cubicBezTo>
                    <a:pt x="3919" y="7275"/>
                    <a:pt x="3865" y="6964"/>
                    <a:pt x="4004" y="6735"/>
                  </a:cubicBezTo>
                  <a:cubicBezTo>
                    <a:pt x="4067" y="6631"/>
                    <a:pt x="4159" y="6564"/>
                    <a:pt x="4260" y="6533"/>
                  </a:cubicBezTo>
                  <a:lnTo>
                    <a:pt x="4259" y="6531"/>
                  </a:lnTo>
                  <a:lnTo>
                    <a:pt x="7505" y="5212"/>
                  </a:lnTo>
                  <a:cubicBezTo>
                    <a:pt x="7238" y="4652"/>
                    <a:pt x="6848" y="4155"/>
                    <a:pt x="6343" y="3777"/>
                  </a:cubicBezTo>
                  <a:cubicBezTo>
                    <a:pt x="4697" y="2543"/>
                    <a:pt x="2452" y="3030"/>
                    <a:pt x="1339" y="4862"/>
                  </a:cubicBezTo>
                  <a:cubicBezTo>
                    <a:pt x="227" y="6694"/>
                    <a:pt x="661" y="9188"/>
                    <a:pt x="2308" y="10422"/>
                  </a:cubicBezTo>
                  <a:cubicBezTo>
                    <a:pt x="3854" y="11580"/>
                    <a:pt x="5928" y="11221"/>
                    <a:pt x="7096" y="9656"/>
                  </a:cubicBezTo>
                  <a:close/>
                  <a:moveTo>
                    <a:pt x="5362" y="7148"/>
                  </a:moveTo>
                  <a:lnTo>
                    <a:pt x="7578" y="8808"/>
                  </a:lnTo>
                  <a:cubicBezTo>
                    <a:pt x="7940" y="7960"/>
                    <a:pt x="8013" y="7021"/>
                    <a:pt x="7822" y="6148"/>
                  </a:cubicBezTo>
                  <a:cubicBezTo>
                    <a:pt x="7822" y="6148"/>
                    <a:pt x="5362" y="7148"/>
                    <a:pt x="5362" y="7148"/>
                  </a:cubicBezTo>
                  <a:close/>
                  <a:moveTo>
                    <a:pt x="19668" y="18594"/>
                  </a:moveTo>
                  <a:cubicBezTo>
                    <a:pt x="18331" y="20796"/>
                    <a:pt x="15642" y="21379"/>
                    <a:pt x="13663" y="19896"/>
                  </a:cubicBezTo>
                  <a:cubicBezTo>
                    <a:pt x="11684" y="18413"/>
                    <a:pt x="11164" y="15426"/>
                    <a:pt x="12501" y="13224"/>
                  </a:cubicBezTo>
                  <a:cubicBezTo>
                    <a:pt x="13276" y="11948"/>
                    <a:pt x="14505" y="11216"/>
                    <a:pt x="15787" y="11115"/>
                  </a:cubicBezTo>
                  <a:lnTo>
                    <a:pt x="15791" y="10101"/>
                  </a:lnTo>
                  <a:lnTo>
                    <a:pt x="11595" y="12059"/>
                  </a:lnTo>
                  <a:cubicBezTo>
                    <a:pt x="11028" y="12983"/>
                    <a:pt x="10547" y="13764"/>
                    <a:pt x="10524" y="13787"/>
                  </a:cubicBezTo>
                  <a:cubicBezTo>
                    <a:pt x="10135" y="14180"/>
                    <a:pt x="9533" y="14149"/>
                    <a:pt x="9180" y="13717"/>
                  </a:cubicBezTo>
                  <a:cubicBezTo>
                    <a:pt x="8879" y="13349"/>
                    <a:pt x="8857" y="12810"/>
                    <a:pt x="9097" y="12415"/>
                  </a:cubicBezTo>
                  <a:lnTo>
                    <a:pt x="9096" y="12414"/>
                  </a:lnTo>
                  <a:lnTo>
                    <a:pt x="9622" y="11548"/>
                  </a:lnTo>
                  <a:lnTo>
                    <a:pt x="7695" y="10105"/>
                  </a:lnTo>
                  <a:cubicBezTo>
                    <a:pt x="6301" y="12039"/>
                    <a:pt x="3783" y="12494"/>
                    <a:pt x="1904" y="11086"/>
                  </a:cubicBezTo>
                  <a:cubicBezTo>
                    <a:pt x="-75" y="9603"/>
                    <a:pt x="-595" y="6616"/>
                    <a:pt x="742" y="4414"/>
                  </a:cubicBezTo>
                  <a:cubicBezTo>
                    <a:pt x="2079" y="2212"/>
                    <a:pt x="4768" y="1629"/>
                    <a:pt x="6747" y="3112"/>
                  </a:cubicBezTo>
                  <a:cubicBezTo>
                    <a:pt x="7383" y="3589"/>
                    <a:pt x="7868" y="4222"/>
                    <a:pt x="8189" y="4933"/>
                  </a:cubicBezTo>
                  <a:lnTo>
                    <a:pt x="9242" y="4506"/>
                  </a:lnTo>
                  <a:cubicBezTo>
                    <a:pt x="9107" y="3945"/>
                    <a:pt x="9252" y="3323"/>
                    <a:pt x="9665" y="2905"/>
                  </a:cubicBezTo>
                  <a:cubicBezTo>
                    <a:pt x="9859" y="2709"/>
                    <a:pt x="10089" y="2584"/>
                    <a:pt x="10328" y="2526"/>
                  </a:cubicBezTo>
                  <a:lnTo>
                    <a:pt x="10328" y="2525"/>
                  </a:lnTo>
                  <a:lnTo>
                    <a:pt x="15055" y="1211"/>
                  </a:lnTo>
                  <a:lnTo>
                    <a:pt x="15055" y="1211"/>
                  </a:lnTo>
                  <a:cubicBezTo>
                    <a:pt x="15587" y="1000"/>
                    <a:pt x="16204" y="1148"/>
                    <a:pt x="16607" y="1641"/>
                  </a:cubicBezTo>
                  <a:cubicBezTo>
                    <a:pt x="16925" y="2031"/>
                    <a:pt x="17037" y="2548"/>
                    <a:pt x="16952" y="3028"/>
                  </a:cubicBezTo>
                  <a:lnTo>
                    <a:pt x="16953" y="3029"/>
                  </a:lnTo>
                  <a:lnTo>
                    <a:pt x="16496" y="5740"/>
                  </a:lnTo>
                  <a:lnTo>
                    <a:pt x="18231" y="7041"/>
                  </a:lnTo>
                  <a:cubicBezTo>
                    <a:pt x="18561" y="7288"/>
                    <a:pt x="18648" y="7786"/>
                    <a:pt x="18425" y="8153"/>
                  </a:cubicBezTo>
                  <a:cubicBezTo>
                    <a:pt x="18217" y="8496"/>
                    <a:pt x="17812" y="8599"/>
                    <a:pt x="17491" y="8409"/>
                  </a:cubicBezTo>
                  <a:lnTo>
                    <a:pt x="16693" y="9723"/>
                  </a:lnTo>
                  <a:lnTo>
                    <a:pt x="16688" y="11148"/>
                  </a:lnTo>
                  <a:cubicBezTo>
                    <a:pt x="17320" y="11245"/>
                    <a:pt x="17941" y="11499"/>
                    <a:pt x="18505" y="11922"/>
                  </a:cubicBezTo>
                  <a:cubicBezTo>
                    <a:pt x="20485" y="13405"/>
                    <a:pt x="21005" y="16392"/>
                    <a:pt x="19668" y="18594"/>
                  </a:cubicBezTo>
                  <a:close/>
                  <a:moveTo>
                    <a:pt x="17732" y="707"/>
                  </a:moveTo>
                  <a:cubicBezTo>
                    <a:pt x="18178" y="-27"/>
                    <a:pt x="19074" y="-221"/>
                    <a:pt x="19734" y="273"/>
                  </a:cubicBezTo>
                  <a:cubicBezTo>
                    <a:pt x="20394" y="767"/>
                    <a:pt x="20567" y="1763"/>
                    <a:pt x="20121" y="2497"/>
                  </a:cubicBezTo>
                  <a:cubicBezTo>
                    <a:pt x="19676" y="3231"/>
                    <a:pt x="18780" y="3426"/>
                    <a:pt x="18120" y="2931"/>
                  </a:cubicBezTo>
                  <a:cubicBezTo>
                    <a:pt x="17460" y="2437"/>
                    <a:pt x="17287" y="1441"/>
                    <a:pt x="17732" y="707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13" name="Google Shape;113;p6"/>
            <p:cNvSpPr/>
            <p:nvPr/>
          </p:nvSpPr>
          <p:spPr>
            <a:xfrm>
              <a:off x="12303465" y="7118398"/>
              <a:ext cx="457434" cy="615446"/>
            </a:xfrm>
            <a:custGeom>
              <a:rect b="b" l="l" r="r" t="t"/>
              <a:pathLst>
                <a:path extrusionOk="0" h="21600" w="21600">
                  <a:moveTo>
                    <a:pt x="0" y="1289"/>
                  </a:moveTo>
                  <a:lnTo>
                    <a:pt x="7526" y="11318"/>
                  </a:lnTo>
                  <a:lnTo>
                    <a:pt x="10639" y="10027"/>
                  </a:lnTo>
                  <a:lnTo>
                    <a:pt x="6735" y="4831"/>
                  </a:lnTo>
                  <a:cubicBezTo>
                    <a:pt x="7186" y="4822"/>
                    <a:pt x="7638" y="4734"/>
                    <a:pt x="8042" y="4542"/>
                  </a:cubicBezTo>
                  <a:cubicBezTo>
                    <a:pt x="8843" y="4160"/>
                    <a:pt x="9286" y="3488"/>
                    <a:pt x="9338" y="2779"/>
                  </a:cubicBezTo>
                  <a:cubicBezTo>
                    <a:pt x="9343" y="2717"/>
                    <a:pt x="9344" y="2654"/>
                    <a:pt x="9343" y="2591"/>
                  </a:cubicBezTo>
                  <a:cubicBezTo>
                    <a:pt x="10859" y="2532"/>
                    <a:pt x="12290" y="2713"/>
                    <a:pt x="13557" y="3159"/>
                  </a:cubicBezTo>
                  <a:cubicBezTo>
                    <a:pt x="15647" y="3894"/>
                    <a:pt x="17171" y="5277"/>
                    <a:pt x="17964" y="7158"/>
                  </a:cubicBezTo>
                  <a:cubicBezTo>
                    <a:pt x="19200" y="10089"/>
                    <a:pt x="17878" y="13269"/>
                    <a:pt x="14770" y="15143"/>
                  </a:cubicBezTo>
                  <a:lnTo>
                    <a:pt x="13545" y="13629"/>
                  </a:lnTo>
                  <a:lnTo>
                    <a:pt x="15711" y="12662"/>
                  </a:lnTo>
                  <a:lnTo>
                    <a:pt x="15100" y="11906"/>
                  </a:lnTo>
                  <a:lnTo>
                    <a:pt x="7202" y="15433"/>
                  </a:lnTo>
                  <a:lnTo>
                    <a:pt x="7813" y="16189"/>
                  </a:lnTo>
                  <a:lnTo>
                    <a:pt x="9983" y="15220"/>
                  </a:lnTo>
                  <a:lnTo>
                    <a:pt x="11972" y="17680"/>
                  </a:lnTo>
                  <a:lnTo>
                    <a:pt x="7432" y="19708"/>
                  </a:lnTo>
                  <a:lnTo>
                    <a:pt x="8961" y="21600"/>
                  </a:lnTo>
                  <a:lnTo>
                    <a:pt x="21600" y="15956"/>
                  </a:lnTo>
                  <a:lnTo>
                    <a:pt x="20070" y="14064"/>
                  </a:lnTo>
                  <a:lnTo>
                    <a:pt x="16905" y="15477"/>
                  </a:lnTo>
                  <a:cubicBezTo>
                    <a:pt x="19819" y="13226"/>
                    <a:pt x="20973" y="9873"/>
                    <a:pt x="19662" y="6762"/>
                  </a:cubicBezTo>
                  <a:cubicBezTo>
                    <a:pt x="18716" y="4520"/>
                    <a:pt x="16868" y="2861"/>
                    <a:pt x="14317" y="1964"/>
                  </a:cubicBezTo>
                  <a:cubicBezTo>
                    <a:pt x="12625" y="1368"/>
                    <a:pt x="10722" y="1151"/>
                    <a:pt x="8713" y="1295"/>
                  </a:cubicBezTo>
                  <a:cubicBezTo>
                    <a:pt x="7813" y="536"/>
                    <a:pt x="6285" y="336"/>
                    <a:pt x="5078" y="875"/>
                  </a:cubicBezTo>
                  <a:cubicBezTo>
                    <a:pt x="4725" y="1032"/>
                    <a:pt x="4440" y="1236"/>
                    <a:pt x="4217" y="1471"/>
                  </a:cubicBezTo>
                  <a:lnTo>
                    <a:pt x="3109" y="0"/>
                  </a:lnTo>
                  <a:lnTo>
                    <a:pt x="0" y="1289"/>
                  </a:lnTo>
                  <a:close/>
                  <a:moveTo>
                    <a:pt x="5994" y="2008"/>
                  </a:moveTo>
                  <a:cubicBezTo>
                    <a:pt x="6453" y="1798"/>
                    <a:pt x="7049" y="1856"/>
                    <a:pt x="7404" y="2156"/>
                  </a:cubicBezTo>
                  <a:cubicBezTo>
                    <a:pt x="7771" y="2467"/>
                    <a:pt x="7762" y="2932"/>
                    <a:pt x="7387" y="3235"/>
                  </a:cubicBezTo>
                  <a:cubicBezTo>
                    <a:pt x="7313" y="3300"/>
                    <a:pt x="7226" y="3359"/>
                    <a:pt x="7123" y="3405"/>
                  </a:cubicBezTo>
                  <a:cubicBezTo>
                    <a:pt x="6605" y="3637"/>
                    <a:pt x="5928" y="3511"/>
                    <a:pt x="5619" y="3126"/>
                  </a:cubicBezTo>
                  <a:cubicBezTo>
                    <a:pt x="5309" y="2742"/>
                    <a:pt x="5480" y="2244"/>
                    <a:pt x="5994" y="2008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14" name="Google Shape;114;p6"/>
            <p:cNvSpPr/>
            <p:nvPr/>
          </p:nvSpPr>
          <p:spPr>
            <a:xfrm>
              <a:off x="10902474" y="3745209"/>
              <a:ext cx="602468" cy="782846"/>
            </a:xfrm>
            <a:custGeom>
              <a:rect b="b" l="l" r="r" t="t"/>
              <a:pathLst>
                <a:path extrusionOk="0" h="21519" w="20438">
                  <a:moveTo>
                    <a:pt x="9842" y="0"/>
                  </a:moveTo>
                  <a:cubicBezTo>
                    <a:pt x="7324" y="0"/>
                    <a:pt x="4803" y="774"/>
                    <a:pt x="2881" y="2331"/>
                  </a:cubicBezTo>
                  <a:cubicBezTo>
                    <a:pt x="-961" y="5445"/>
                    <a:pt x="-961" y="10493"/>
                    <a:pt x="2881" y="13607"/>
                  </a:cubicBezTo>
                  <a:cubicBezTo>
                    <a:pt x="6005" y="16138"/>
                    <a:pt x="10709" y="16613"/>
                    <a:pt x="14423" y="15030"/>
                  </a:cubicBezTo>
                  <a:cubicBezTo>
                    <a:pt x="14434" y="15103"/>
                    <a:pt x="14466" y="15175"/>
                    <a:pt x="14515" y="15243"/>
                  </a:cubicBezTo>
                  <a:lnTo>
                    <a:pt x="18781" y="21235"/>
                  </a:lnTo>
                  <a:cubicBezTo>
                    <a:pt x="18974" y="21506"/>
                    <a:pt x="19402" y="21600"/>
                    <a:pt x="19736" y="21444"/>
                  </a:cubicBezTo>
                  <a:lnTo>
                    <a:pt x="20091" y="21277"/>
                  </a:lnTo>
                  <a:cubicBezTo>
                    <a:pt x="20425" y="21121"/>
                    <a:pt x="20535" y="20774"/>
                    <a:pt x="20343" y="20503"/>
                  </a:cubicBezTo>
                  <a:lnTo>
                    <a:pt x="16076" y="14515"/>
                  </a:lnTo>
                  <a:cubicBezTo>
                    <a:pt x="16007" y="14419"/>
                    <a:pt x="15903" y="14355"/>
                    <a:pt x="15790" y="14307"/>
                  </a:cubicBezTo>
                  <a:cubicBezTo>
                    <a:pt x="16138" y="14092"/>
                    <a:pt x="16479" y="13864"/>
                    <a:pt x="16797" y="13607"/>
                  </a:cubicBezTo>
                  <a:cubicBezTo>
                    <a:pt x="20639" y="10493"/>
                    <a:pt x="20639" y="5445"/>
                    <a:pt x="16797" y="2331"/>
                  </a:cubicBezTo>
                  <a:cubicBezTo>
                    <a:pt x="14875" y="774"/>
                    <a:pt x="12360" y="0"/>
                    <a:pt x="9842" y="0"/>
                  </a:cubicBezTo>
                  <a:close/>
                  <a:moveTo>
                    <a:pt x="9842" y="1251"/>
                  </a:moveTo>
                  <a:cubicBezTo>
                    <a:pt x="11963" y="1251"/>
                    <a:pt x="14085" y="1909"/>
                    <a:pt x="15704" y="3221"/>
                  </a:cubicBezTo>
                  <a:cubicBezTo>
                    <a:pt x="18942" y="5844"/>
                    <a:pt x="18942" y="10098"/>
                    <a:pt x="15704" y="12722"/>
                  </a:cubicBezTo>
                  <a:cubicBezTo>
                    <a:pt x="12467" y="15345"/>
                    <a:pt x="7217" y="15345"/>
                    <a:pt x="3980" y="12722"/>
                  </a:cubicBezTo>
                  <a:cubicBezTo>
                    <a:pt x="742" y="10098"/>
                    <a:pt x="742" y="5844"/>
                    <a:pt x="3980" y="3221"/>
                  </a:cubicBezTo>
                  <a:cubicBezTo>
                    <a:pt x="5598" y="1909"/>
                    <a:pt x="7720" y="1251"/>
                    <a:pt x="9842" y="125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15" name="Google Shape;115;p6"/>
            <p:cNvSpPr/>
            <p:nvPr/>
          </p:nvSpPr>
          <p:spPr>
            <a:xfrm>
              <a:off x="9646332" y="5299667"/>
              <a:ext cx="648460" cy="459644"/>
            </a:xfrm>
            <a:custGeom>
              <a:rect b="b" l="l" r="r" t="t"/>
              <a:pathLst>
                <a:path extrusionOk="0" h="21600" w="21600">
                  <a:moveTo>
                    <a:pt x="7954" y="0"/>
                  </a:moveTo>
                  <a:lnTo>
                    <a:pt x="149" y="12597"/>
                  </a:lnTo>
                  <a:lnTo>
                    <a:pt x="0" y="12646"/>
                  </a:lnTo>
                  <a:lnTo>
                    <a:pt x="0" y="19074"/>
                  </a:lnTo>
                  <a:lnTo>
                    <a:pt x="9044" y="19042"/>
                  </a:lnTo>
                  <a:lnTo>
                    <a:pt x="9044" y="21600"/>
                  </a:lnTo>
                  <a:lnTo>
                    <a:pt x="10685" y="20823"/>
                  </a:lnTo>
                  <a:lnTo>
                    <a:pt x="12315" y="21600"/>
                  </a:lnTo>
                  <a:lnTo>
                    <a:pt x="12315" y="19042"/>
                  </a:lnTo>
                  <a:lnTo>
                    <a:pt x="15483" y="19025"/>
                  </a:lnTo>
                  <a:lnTo>
                    <a:pt x="15827" y="19025"/>
                  </a:lnTo>
                  <a:lnTo>
                    <a:pt x="21600" y="7043"/>
                  </a:lnTo>
                  <a:lnTo>
                    <a:pt x="21589" y="16"/>
                  </a:lnTo>
                  <a:cubicBezTo>
                    <a:pt x="21589" y="16"/>
                    <a:pt x="21589" y="0"/>
                    <a:pt x="21589" y="0"/>
                  </a:cubicBezTo>
                  <a:lnTo>
                    <a:pt x="7954" y="0"/>
                  </a:lnTo>
                  <a:close/>
                  <a:moveTo>
                    <a:pt x="20716" y="1813"/>
                  </a:moveTo>
                  <a:cubicBezTo>
                    <a:pt x="20717" y="2327"/>
                    <a:pt x="20716" y="2838"/>
                    <a:pt x="20716" y="3352"/>
                  </a:cubicBezTo>
                  <a:cubicBezTo>
                    <a:pt x="20718" y="4465"/>
                    <a:pt x="20715" y="5574"/>
                    <a:pt x="20716" y="6687"/>
                  </a:cubicBezTo>
                  <a:lnTo>
                    <a:pt x="15333" y="17779"/>
                  </a:lnTo>
                  <a:lnTo>
                    <a:pt x="12315" y="17795"/>
                  </a:lnTo>
                  <a:lnTo>
                    <a:pt x="12315" y="15220"/>
                  </a:lnTo>
                  <a:cubicBezTo>
                    <a:pt x="12315" y="15220"/>
                    <a:pt x="9044" y="15220"/>
                    <a:pt x="9044" y="15220"/>
                  </a:cubicBezTo>
                  <a:lnTo>
                    <a:pt x="9044" y="17811"/>
                  </a:lnTo>
                  <a:lnTo>
                    <a:pt x="872" y="17843"/>
                  </a:lnTo>
                  <a:lnTo>
                    <a:pt x="872" y="12646"/>
                  </a:lnTo>
                  <a:lnTo>
                    <a:pt x="15448" y="12646"/>
                  </a:lnTo>
                  <a:cubicBezTo>
                    <a:pt x="15448" y="12646"/>
                    <a:pt x="19422" y="4474"/>
                    <a:pt x="20716" y="1813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16" name="Google Shape;116;p6"/>
            <p:cNvSpPr/>
            <p:nvPr/>
          </p:nvSpPr>
          <p:spPr>
            <a:xfrm>
              <a:off x="14782759" y="5213711"/>
              <a:ext cx="949938" cy="458576"/>
            </a:xfrm>
            <a:custGeom>
              <a:rect b="b" l="l" r="r" t="t"/>
              <a:pathLst>
                <a:path extrusionOk="0" h="21600" w="21600">
                  <a:moveTo>
                    <a:pt x="470" y="21600"/>
                  </a:moveTo>
                  <a:cubicBezTo>
                    <a:pt x="3196" y="21301"/>
                    <a:pt x="4520" y="17446"/>
                    <a:pt x="5606" y="13579"/>
                  </a:cubicBezTo>
                  <a:cubicBezTo>
                    <a:pt x="6868" y="17109"/>
                    <a:pt x="8385" y="20522"/>
                    <a:pt x="11056" y="20229"/>
                  </a:cubicBezTo>
                  <a:cubicBezTo>
                    <a:pt x="13700" y="19938"/>
                    <a:pt x="15043" y="16273"/>
                    <a:pt x="16113" y="12527"/>
                  </a:cubicBezTo>
                  <a:cubicBezTo>
                    <a:pt x="17383" y="16099"/>
                    <a:pt x="18898" y="19587"/>
                    <a:pt x="21600" y="19290"/>
                  </a:cubicBezTo>
                  <a:lnTo>
                    <a:pt x="21545" y="16807"/>
                  </a:lnTo>
                  <a:cubicBezTo>
                    <a:pt x="19258" y="17058"/>
                    <a:pt x="18061" y="13947"/>
                    <a:pt x="16772" y="10222"/>
                  </a:cubicBezTo>
                  <a:cubicBezTo>
                    <a:pt x="17878" y="6171"/>
                    <a:pt x="18899" y="2735"/>
                    <a:pt x="21214" y="2481"/>
                  </a:cubicBezTo>
                  <a:lnTo>
                    <a:pt x="21142" y="0"/>
                  </a:lnTo>
                  <a:cubicBezTo>
                    <a:pt x="18416" y="300"/>
                    <a:pt x="17080" y="4165"/>
                    <a:pt x="15994" y="8031"/>
                  </a:cubicBezTo>
                  <a:cubicBezTo>
                    <a:pt x="14732" y="4504"/>
                    <a:pt x="13210" y="1123"/>
                    <a:pt x="10541" y="1416"/>
                  </a:cubicBezTo>
                  <a:cubicBezTo>
                    <a:pt x="7892" y="1708"/>
                    <a:pt x="6571" y="5362"/>
                    <a:pt x="5501" y="9116"/>
                  </a:cubicBezTo>
                  <a:cubicBezTo>
                    <a:pt x="4229" y="5537"/>
                    <a:pt x="2706" y="2023"/>
                    <a:pt x="0" y="2320"/>
                  </a:cubicBezTo>
                  <a:cubicBezTo>
                    <a:pt x="0" y="2320"/>
                    <a:pt x="67" y="4802"/>
                    <a:pt x="67" y="4802"/>
                  </a:cubicBezTo>
                  <a:cubicBezTo>
                    <a:pt x="2361" y="4550"/>
                    <a:pt x="3548" y="7681"/>
                    <a:pt x="4841" y="11421"/>
                  </a:cubicBezTo>
                  <a:cubicBezTo>
                    <a:pt x="3737" y="15462"/>
                    <a:pt x="2709" y="18874"/>
                    <a:pt x="399" y="19128"/>
                  </a:cubicBezTo>
                  <a:lnTo>
                    <a:pt x="470" y="21600"/>
                  </a:lnTo>
                  <a:close/>
                  <a:moveTo>
                    <a:pt x="571" y="17516"/>
                  </a:moveTo>
                  <a:cubicBezTo>
                    <a:pt x="973" y="17463"/>
                    <a:pt x="1323" y="17289"/>
                    <a:pt x="1641" y="17020"/>
                  </a:cubicBezTo>
                  <a:cubicBezTo>
                    <a:pt x="1641" y="17020"/>
                    <a:pt x="1387" y="6572"/>
                    <a:pt x="1387" y="6572"/>
                  </a:cubicBezTo>
                  <a:cubicBezTo>
                    <a:pt x="1058" y="6378"/>
                    <a:pt x="699" y="6290"/>
                    <a:pt x="296" y="6330"/>
                  </a:cubicBezTo>
                  <a:lnTo>
                    <a:pt x="571" y="17516"/>
                  </a:lnTo>
                  <a:close/>
                  <a:moveTo>
                    <a:pt x="2649" y="15637"/>
                  </a:moveTo>
                  <a:cubicBezTo>
                    <a:pt x="3008" y="15009"/>
                    <a:pt x="3317" y="14212"/>
                    <a:pt x="3611" y="13297"/>
                  </a:cubicBezTo>
                  <a:lnTo>
                    <a:pt x="3530" y="9777"/>
                  </a:lnTo>
                  <a:cubicBezTo>
                    <a:pt x="3194" y="8935"/>
                    <a:pt x="2849" y="8211"/>
                    <a:pt x="2462" y="7671"/>
                  </a:cubicBezTo>
                  <a:lnTo>
                    <a:pt x="2649" y="15637"/>
                  </a:lnTo>
                  <a:close/>
                  <a:moveTo>
                    <a:pt x="6265" y="11274"/>
                  </a:moveTo>
                  <a:cubicBezTo>
                    <a:pt x="7335" y="7383"/>
                    <a:pt x="8366" y="4144"/>
                    <a:pt x="10612" y="3897"/>
                  </a:cubicBezTo>
                  <a:cubicBezTo>
                    <a:pt x="12876" y="3648"/>
                    <a:pt x="14062" y="6687"/>
                    <a:pt x="15336" y="10361"/>
                  </a:cubicBezTo>
                  <a:cubicBezTo>
                    <a:pt x="14269" y="14240"/>
                    <a:pt x="13242" y="17500"/>
                    <a:pt x="11001" y="17746"/>
                  </a:cubicBezTo>
                  <a:cubicBezTo>
                    <a:pt x="8738" y="17995"/>
                    <a:pt x="7539" y="14948"/>
                    <a:pt x="6265" y="11274"/>
                  </a:cubicBezTo>
                  <a:close/>
                  <a:moveTo>
                    <a:pt x="8019" y="13315"/>
                  </a:moveTo>
                  <a:cubicBezTo>
                    <a:pt x="8416" y="14295"/>
                    <a:pt x="8827" y="15128"/>
                    <a:pt x="9287" y="15750"/>
                  </a:cubicBezTo>
                  <a:lnTo>
                    <a:pt x="9038" y="6172"/>
                  </a:lnTo>
                  <a:cubicBezTo>
                    <a:pt x="8613" y="6892"/>
                    <a:pt x="8251" y="7817"/>
                    <a:pt x="7906" y="8878"/>
                  </a:cubicBezTo>
                  <a:lnTo>
                    <a:pt x="8019" y="13315"/>
                  </a:lnTo>
                  <a:close/>
                  <a:moveTo>
                    <a:pt x="10389" y="16077"/>
                  </a:moveTo>
                  <a:cubicBezTo>
                    <a:pt x="10611" y="16140"/>
                    <a:pt x="10842" y="16161"/>
                    <a:pt x="11095" y="16128"/>
                  </a:cubicBezTo>
                  <a:cubicBezTo>
                    <a:pt x="11223" y="16112"/>
                    <a:pt x="11344" y="16080"/>
                    <a:pt x="11463" y="16041"/>
                  </a:cubicBezTo>
                  <a:lnTo>
                    <a:pt x="11227" y="5045"/>
                  </a:lnTo>
                  <a:cubicBezTo>
                    <a:pt x="11108" y="5036"/>
                    <a:pt x="10985" y="5039"/>
                    <a:pt x="10857" y="5056"/>
                  </a:cubicBezTo>
                  <a:cubicBezTo>
                    <a:pt x="10605" y="5088"/>
                    <a:pt x="10374" y="5166"/>
                    <a:pt x="10157" y="5285"/>
                  </a:cubicBezTo>
                  <a:lnTo>
                    <a:pt x="10389" y="16077"/>
                  </a:lnTo>
                  <a:close/>
                  <a:moveTo>
                    <a:pt x="12594" y="15655"/>
                  </a:moveTo>
                  <a:cubicBezTo>
                    <a:pt x="12999" y="15123"/>
                    <a:pt x="13343" y="14414"/>
                    <a:pt x="13661" y="13573"/>
                  </a:cubicBezTo>
                  <a:lnTo>
                    <a:pt x="13528" y="7680"/>
                  </a:lnTo>
                  <a:cubicBezTo>
                    <a:pt x="13173" y="6920"/>
                    <a:pt x="12798" y="6300"/>
                    <a:pt x="12371" y="5869"/>
                  </a:cubicBezTo>
                  <a:lnTo>
                    <a:pt x="12594" y="15655"/>
                  </a:lnTo>
                  <a:close/>
                  <a:moveTo>
                    <a:pt x="18081" y="11798"/>
                  </a:moveTo>
                  <a:cubicBezTo>
                    <a:pt x="18416" y="12578"/>
                    <a:pt x="18758" y="13235"/>
                    <a:pt x="19139" y="13718"/>
                  </a:cubicBezTo>
                  <a:lnTo>
                    <a:pt x="18884" y="6051"/>
                  </a:lnTo>
                  <a:cubicBezTo>
                    <a:pt x="18541" y="6694"/>
                    <a:pt x="18245" y="7495"/>
                    <a:pt x="17967" y="8411"/>
                  </a:cubicBezTo>
                  <a:lnTo>
                    <a:pt x="18081" y="11798"/>
                  </a:lnTo>
                  <a:close/>
                  <a:moveTo>
                    <a:pt x="20486" y="14708"/>
                  </a:moveTo>
                  <a:cubicBezTo>
                    <a:pt x="20804" y="14878"/>
                    <a:pt x="21150" y="14947"/>
                    <a:pt x="21538" y="14889"/>
                  </a:cubicBezTo>
                  <a:lnTo>
                    <a:pt x="21229" y="4150"/>
                  </a:lnTo>
                  <a:cubicBezTo>
                    <a:pt x="20842" y="4223"/>
                    <a:pt x="20502" y="4409"/>
                    <a:pt x="20197" y="4684"/>
                  </a:cubicBezTo>
                  <a:cubicBezTo>
                    <a:pt x="20197" y="4684"/>
                    <a:pt x="20486" y="14708"/>
                    <a:pt x="20486" y="14708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17" name="Google Shape;117;p6"/>
            <p:cNvSpPr/>
            <p:nvPr/>
          </p:nvSpPr>
          <p:spPr>
            <a:xfrm>
              <a:off x="12966315" y="3935732"/>
              <a:ext cx="606684" cy="867474"/>
            </a:xfrm>
            <a:custGeom>
              <a:rect b="b" l="l" r="r" t="t"/>
              <a:pathLst>
                <a:path extrusionOk="0" h="21511" w="21451">
                  <a:moveTo>
                    <a:pt x="18683" y="0"/>
                  </a:moveTo>
                  <a:lnTo>
                    <a:pt x="17079" y="1668"/>
                  </a:lnTo>
                  <a:cubicBezTo>
                    <a:pt x="17015" y="1638"/>
                    <a:pt x="16700" y="1488"/>
                    <a:pt x="16700" y="1488"/>
                  </a:cubicBezTo>
                  <a:lnTo>
                    <a:pt x="15441" y="2801"/>
                  </a:lnTo>
                  <a:lnTo>
                    <a:pt x="15820" y="2981"/>
                  </a:lnTo>
                  <a:lnTo>
                    <a:pt x="15441" y="3375"/>
                  </a:lnTo>
                  <a:lnTo>
                    <a:pt x="2730" y="16587"/>
                  </a:lnTo>
                  <a:cubicBezTo>
                    <a:pt x="2279" y="17056"/>
                    <a:pt x="509" y="19614"/>
                    <a:pt x="586" y="20489"/>
                  </a:cubicBezTo>
                  <a:cubicBezTo>
                    <a:pt x="597" y="20614"/>
                    <a:pt x="646" y="20706"/>
                    <a:pt x="742" y="20751"/>
                  </a:cubicBezTo>
                  <a:cubicBezTo>
                    <a:pt x="1508" y="21113"/>
                    <a:pt x="4988" y="18432"/>
                    <a:pt x="5504" y="17895"/>
                  </a:cubicBezTo>
                  <a:lnTo>
                    <a:pt x="18209" y="4684"/>
                  </a:lnTo>
                  <a:lnTo>
                    <a:pt x="18588" y="4289"/>
                  </a:lnTo>
                  <a:lnTo>
                    <a:pt x="18984" y="4477"/>
                  </a:lnTo>
                  <a:lnTo>
                    <a:pt x="14043" y="9610"/>
                  </a:lnTo>
                  <a:lnTo>
                    <a:pt x="14611" y="9879"/>
                  </a:lnTo>
                  <a:lnTo>
                    <a:pt x="20810" y="3434"/>
                  </a:lnTo>
                  <a:cubicBezTo>
                    <a:pt x="20810" y="3434"/>
                    <a:pt x="20191" y="3144"/>
                    <a:pt x="19847" y="2981"/>
                  </a:cubicBezTo>
                  <a:lnTo>
                    <a:pt x="21451" y="1313"/>
                  </a:lnTo>
                  <a:cubicBezTo>
                    <a:pt x="21451" y="1313"/>
                    <a:pt x="18683" y="0"/>
                    <a:pt x="18683" y="0"/>
                  </a:cubicBezTo>
                  <a:close/>
                  <a:moveTo>
                    <a:pt x="586" y="20489"/>
                  </a:moveTo>
                  <a:cubicBezTo>
                    <a:pt x="585" y="20448"/>
                    <a:pt x="574" y="20416"/>
                    <a:pt x="580" y="20368"/>
                  </a:cubicBezTo>
                  <a:lnTo>
                    <a:pt x="319" y="20638"/>
                  </a:lnTo>
                  <a:cubicBezTo>
                    <a:pt x="213" y="20748"/>
                    <a:pt x="-149" y="21394"/>
                    <a:pt x="68" y="21497"/>
                  </a:cubicBezTo>
                  <a:cubicBezTo>
                    <a:pt x="286" y="21600"/>
                    <a:pt x="1004" y="21123"/>
                    <a:pt x="1110" y="21013"/>
                  </a:cubicBezTo>
                  <a:lnTo>
                    <a:pt x="1371" y="20739"/>
                  </a:lnTo>
                  <a:cubicBezTo>
                    <a:pt x="1093" y="20840"/>
                    <a:pt x="868" y="20874"/>
                    <a:pt x="731" y="20810"/>
                  </a:cubicBezTo>
                  <a:cubicBezTo>
                    <a:pt x="624" y="20759"/>
                    <a:pt x="588" y="20638"/>
                    <a:pt x="586" y="20489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18" name="Google Shape;118;p6"/>
            <p:cNvSpPr/>
            <p:nvPr/>
          </p:nvSpPr>
          <p:spPr>
            <a:xfrm>
              <a:off x="8736613" y="4207504"/>
              <a:ext cx="967678" cy="820704"/>
            </a:xfrm>
            <a:custGeom>
              <a:rect b="b" l="l" r="r" t="t"/>
              <a:pathLst>
                <a:path extrusionOk="0" h="21218" w="21275">
                  <a:moveTo>
                    <a:pt x="17160" y="16531"/>
                  </a:moveTo>
                  <a:lnTo>
                    <a:pt x="3281" y="10266"/>
                  </a:lnTo>
                  <a:lnTo>
                    <a:pt x="6158" y="1453"/>
                  </a:lnTo>
                  <a:lnTo>
                    <a:pt x="20037" y="7718"/>
                  </a:lnTo>
                  <a:cubicBezTo>
                    <a:pt x="20037" y="7718"/>
                    <a:pt x="17160" y="16531"/>
                    <a:pt x="17160" y="16531"/>
                  </a:cubicBezTo>
                  <a:close/>
                  <a:moveTo>
                    <a:pt x="20480" y="6363"/>
                  </a:moveTo>
                  <a:lnTo>
                    <a:pt x="6600" y="98"/>
                  </a:lnTo>
                  <a:cubicBezTo>
                    <a:pt x="5961" y="-191"/>
                    <a:pt x="5246" y="183"/>
                    <a:pt x="5001" y="931"/>
                  </a:cubicBezTo>
                  <a:cubicBezTo>
                    <a:pt x="5001" y="931"/>
                    <a:pt x="1682" y="11100"/>
                    <a:pt x="1694" y="11105"/>
                  </a:cubicBezTo>
                  <a:lnTo>
                    <a:pt x="17862" y="18403"/>
                  </a:lnTo>
                  <a:cubicBezTo>
                    <a:pt x="17874" y="18409"/>
                    <a:pt x="21194" y="8240"/>
                    <a:pt x="21194" y="8240"/>
                  </a:cubicBezTo>
                  <a:cubicBezTo>
                    <a:pt x="21438" y="7492"/>
                    <a:pt x="21118" y="6651"/>
                    <a:pt x="20480" y="6363"/>
                  </a:cubicBezTo>
                  <a:close/>
                  <a:moveTo>
                    <a:pt x="16989" y="21121"/>
                  </a:moveTo>
                  <a:lnTo>
                    <a:pt x="797" y="13812"/>
                  </a:lnTo>
                  <a:cubicBezTo>
                    <a:pt x="157" y="13523"/>
                    <a:pt x="-162" y="12683"/>
                    <a:pt x="83" y="11934"/>
                  </a:cubicBezTo>
                  <a:lnTo>
                    <a:pt x="304" y="11256"/>
                  </a:lnTo>
                  <a:lnTo>
                    <a:pt x="7822" y="14649"/>
                  </a:lnTo>
                  <a:lnTo>
                    <a:pt x="7600" y="15327"/>
                  </a:lnTo>
                  <a:lnTo>
                    <a:pt x="11070" y="16893"/>
                  </a:lnTo>
                  <a:lnTo>
                    <a:pt x="11291" y="16216"/>
                  </a:lnTo>
                  <a:lnTo>
                    <a:pt x="18810" y="19609"/>
                  </a:lnTo>
                  <a:lnTo>
                    <a:pt x="18588" y="20287"/>
                  </a:lnTo>
                  <a:cubicBezTo>
                    <a:pt x="18344" y="21036"/>
                    <a:pt x="17627" y="21409"/>
                    <a:pt x="16989" y="21121"/>
                  </a:cubicBezTo>
                  <a:cubicBezTo>
                    <a:pt x="16989" y="21121"/>
                    <a:pt x="16989" y="21121"/>
                    <a:pt x="16989" y="2112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19" name="Google Shape;119;p6"/>
            <p:cNvSpPr/>
            <p:nvPr/>
          </p:nvSpPr>
          <p:spPr>
            <a:xfrm>
              <a:off x="12884222" y="7775447"/>
              <a:ext cx="606686" cy="867474"/>
            </a:xfrm>
            <a:custGeom>
              <a:rect b="b" l="l" r="r" t="t"/>
              <a:pathLst>
                <a:path extrusionOk="0" h="21511" w="21451">
                  <a:moveTo>
                    <a:pt x="18683" y="0"/>
                  </a:moveTo>
                  <a:lnTo>
                    <a:pt x="17079" y="1668"/>
                  </a:lnTo>
                  <a:cubicBezTo>
                    <a:pt x="17015" y="1638"/>
                    <a:pt x="16700" y="1488"/>
                    <a:pt x="16700" y="1488"/>
                  </a:cubicBezTo>
                  <a:lnTo>
                    <a:pt x="15441" y="2801"/>
                  </a:lnTo>
                  <a:lnTo>
                    <a:pt x="15820" y="2981"/>
                  </a:lnTo>
                  <a:lnTo>
                    <a:pt x="15441" y="3375"/>
                  </a:lnTo>
                  <a:lnTo>
                    <a:pt x="2730" y="16587"/>
                  </a:lnTo>
                  <a:cubicBezTo>
                    <a:pt x="2279" y="17056"/>
                    <a:pt x="509" y="19614"/>
                    <a:pt x="586" y="20489"/>
                  </a:cubicBezTo>
                  <a:cubicBezTo>
                    <a:pt x="597" y="20614"/>
                    <a:pt x="646" y="20706"/>
                    <a:pt x="742" y="20751"/>
                  </a:cubicBezTo>
                  <a:cubicBezTo>
                    <a:pt x="1508" y="21113"/>
                    <a:pt x="4988" y="18432"/>
                    <a:pt x="5504" y="17895"/>
                  </a:cubicBezTo>
                  <a:lnTo>
                    <a:pt x="18209" y="4684"/>
                  </a:lnTo>
                  <a:lnTo>
                    <a:pt x="18588" y="4289"/>
                  </a:lnTo>
                  <a:lnTo>
                    <a:pt x="18984" y="4477"/>
                  </a:lnTo>
                  <a:lnTo>
                    <a:pt x="14043" y="9610"/>
                  </a:lnTo>
                  <a:lnTo>
                    <a:pt x="14611" y="9879"/>
                  </a:lnTo>
                  <a:lnTo>
                    <a:pt x="20810" y="3434"/>
                  </a:lnTo>
                  <a:cubicBezTo>
                    <a:pt x="20810" y="3434"/>
                    <a:pt x="20191" y="3144"/>
                    <a:pt x="19847" y="2981"/>
                  </a:cubicBezTo>
                  <a:lnTo>
                    <a:pt x="21451" y="1313"/>
                  </a:lnTo>
                  <a:cubicBezTo>
                    <a:pt x="21451" y="1313"/>
                    <a:pt x="18683" y="0"/>
                    <a:pt x="18683" y="0"/>
                  </a:cubicBezTo>
                  <a:close/>
                  <a:moveTo>
                    <a:pt x="586" y="20489"/>
                  </a:moveTo>
                  <a:cubicBezTo>
                    <a:pt x="585" y="20448"/>
                    <a:pt x="574" y="20416"/>
                    <a:pt x="580" y="20368"/>
                  </a:cubicBezTo>
                  <a:lnTo>
                    <a:pt x="319" y="20638"/>
                  </a:lnTo>
                  <a:cubicBezTo>
                    <a:pt x="213" y="20748"/>
                    <a:pt x="-149" y="21394"/>
                    <a:pt x="68" y="21497"/>
                  </a:cubicBezTo>
                  <a:cubicBezTo>
                    <a:pt x="286" y="21600"/>
                    <a:pt x="1004" y="21123"/>
                    <a:pt x="1110" y="21013"/>
                  </a:cubicBezTo>
                  <a:lnTo>
                    <a:pt x="1371" y="20739"/>
                  </a:lnTo>
                  <a:cubicBezTo>
                    <a:pt x="1093" y="20840"/>
                    <a:pt x="868" y="20874"/>
                    <a:pt x="731" y="20810"/>
                  </a:cubicBezTo>
                  <a:cubicBezTo>
                    <a:pt x="624" y="20759"/>
                    <a:pt x="588" y="20638"/>
                    <a:pt x="586" y="20489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20" name="Google Shape;120;p6"/>
            <p:cNvSpPr/>
            <p:nvPr/>
          </p:nvSpPr>
          <p:spPr>
            <a:xfrm>
              <a:off x="9950402" y="3061775"/>
              <a:ext cx="885232" cy="1041484"/>
            </a:xfrm>
            <a:custGeom>
              <a:rect b="b" l="l" r="r" t="t"/>
              <a:pathLst>
                <a:path extrusionOk="0" h="21329" w="19201">
                  <a:moveTo>
                    <a:pt x="9479" y="69"/>
                  </a:moveTo>
                  <a:cubicBezTo>
                    <a:pt x="11124" y="274"/>
                    <a:pt x="12739" y="925"/>
                    <a:pt x="14086" y="2032"/>
                  </a:cubicBezTo>
                  <a:cubicBezTo>
                    <a:pt x="15976" y="3586"/>
                    <a:pt x="17010" y="5836"/>
                    <a:pt x="16935" y="8190"/>
                  </a:cubicBezTo>
                  <a:cubicBezTo>
                    <a:pt x="16907" y="10081"/>
                    <a:pt x="16182" y="11891"/>
                    <a:pt x="14858" y="13324"/>
                  </a:cubicBezTo>
                  <a:cubicBezTo>
                    <a:pt x="12857" y="15491"/>
                    <a:pt x="9835" y="16494"/>
                    <a:pt x="6856" y="15992"/>
                  </a:cubicBezTo>
                  <a:cubicBezTo>
                    <a:pt x="491" y="14715"/>
                    <a:pt x="-2156" y="7496"/>
                    <a:pt x="2011" y="2776"/>
                  </a:cubicBezTo>
                  <a:cubicBezTo>
                    <a:pt x="3901" y="635"/>
                    <a:pt x="6739" y="-271"/>
                    <a:pt x="9479" y="69"/>
                  </a:cubicBezTo>
                  <a:close/>
                  <a:moveTo>
                    <a:pt x="16811" y="1700"/>
                  </a:moveTo>
                  <a:cubicBezTo>
                    <a:pt x="18616" y="3812"/>
                    <a:pt x="19444" y="6467"/>
                    <a:pt x="19139" y="9165"/>
                  </a:cubicBezTo>
                  <a:cubicBezTo>
                    <a:pt x="18834" y="11863"/>
                    <a:pt x="17427" y="14284"/>
                    <a:pt x="15191" y="15988"/>
                  </a:cubicBezTo>
                  <a:cubicBezTo>
                    <a:pt x="12662" y="17916"/>
                    <a:pt x="9407" y="18600"/>
                    <a:pt x="6359" y="18040"/>
                  </a:cubicBezTo>
                  <a:cubicBezTo>
                    <a:pt x="5749" y="17929"/>
                    <a:pt x="5143" y="17767"/>
                    <a:pt x="4558" y="17555"/>
                  </a:cubicBezTo>
                  <a:lnTo>
                    <a:pt x="4164" y="19468"/>
                  </a:lnTo>
                  <a:lnTo>
                    <a:pt x="7063" y="20000"/>
                  </a:lnTo>
                  <a:lnTo>
                    <a:pt x="6790" y="21329"/>
                  </a:lnTo>
                  <a:lnTo>
                    <a:pt x="227" y="20124"/>
                  </a:lnTo>
                  <a:lnTo>
                    <a:pt x="500" y="18796"/>
                  </a:lnTo>
                  <a:lnTo>
                    <a:pt x="2757" y="19210"/>
                  </a:lnTo>
                  <a:lnTo>
                    <a:pt x="3219" y="16965"/>
                  </a:lnTo>
                  <a:cubicBezTo>
                    <a:pt x="2951" y="16825"/>
                    <a:pt x="2688" y="16674"/>
                    <a:pt x="2431" y="16511"/>
                  </a:cubicBezTo>
                  <a:cubicBezTo>
                    <a:pt x="2174" y="16349"/>
                    <a:pt x="1928" y="16168"/>
                    <a:pt x="1684" y="15982"/>
                  </a:cubicBezTo>
                  <a:lnTo>
                    <a:pt x="2580" y="14934"/>
                  </a:lnTo>
                  <a:cubicBezTo>
                    <a:pt x="5970" y="17523"/>
                    <a:pt x="10902" y="17523"/>
                    <a:pt x="14300" y="14933"/>
                  </a:cubicBezTo>
                  <a:cubicBezTo>
                    <a:pt x="16239" y="13456"/>
                    <a:pt x="17444" y="11360"/>
                    <a:pt x="17708" y="9021"/>
                  </a:cubicBezTo>
                  <a:cubicBezTo>
                    <a:pt x="17973" y="6682"/>
                    <a:pt x="17267" y="4385"/>
                    <a:pt x="15703" y="2555"/>
                  </a:cubicBezTo>
                  <a:lnTo>
                    <a:pt x="16811" y="1700"/>
                  </a:lnTo>
                  <a:close/>
                  <a:moveTo>
                    <a:pt x="9715" y="1064"/>
                  </a:moveTo>
                  <a:cubicBezTo>
                    <a:pt x="9278" y="996"/>
                    <a:pt x="8832" y="968"/>
                    <a:pt x="8387" y="974"/>
                  </a:cubicBezTo>
                  <a:cubicBezTo>
                    <a:pt x="8460" y="1222"/>
                    <a:pt x="8544" y="1461"/>
                    <a:pt x="8641" y="1699"/>
                  </a:cubicBezTo>
                  <a:cubicBezTo>
                    <a:pt x="8737" y="1936"/>
                    <a:pt x="8846" y="2172"/>
                    <a:pt x="8962" y="2399"/>
                  </a:cubicBezTo>
                  <a:cubicBezTo>
                    <a:pt x="9289" y="2208"/>
                    <a:pt x="9627" y="2028"/>
                    <a:pt x="9967" y="1859"/>
                  </a:cubicBezTo>
                  <a:cubicBezTo>
                    <a:pt x="10307" y="1689"/>
                    <a:pt x="10645" y="1529"/>
                    <a:pt x="10997" y="1382"/>
                  </a:cubicBezTo>
                  <a:cubicBezTo>
                    <a:pt x="10579" y="1244"/>
                    <a:pt x="10153" y="1132"/>
                    <a:pt x="9715" y="1064"/>
                  </a:cubicBezTo>
                  <a:close/>
                  <a:moveTo>
                    <a:pt x="12202" y="1889"/>
                  </a:moveTo>
                  <a:cubicBezTo>
                    <a:pt x="11715" y="2060"/>
                    <a:pt x="11237" y="2254"/>
                    <a:pt x="10773" y="2470"/>
                  </a:cubicBezTo>
                  <a:cubicBezTo>
                    <a:pt x="10309" y="2687"/>
                    <a:pt x="9856" y="2925"/>
                    <a:pt x="9417" y="3184"/>
                  </a:cubicBezTo>
                  <a:cubicBezTo>
                    <a:pt x="9617" y="3488"/>
                    <a:pt x="9841" y="3788"/>
                    <a:pt x="10079" y="4067"/>
                  </a:cubicBezTo>
                  <a:cubicBezTo>
                    <a:pt x="10318" y="4345"/>
                    <a:pt x="10571" y="4610"/>
                    <a:pt x="10847" y="4861"/>
                  </a:cubicBezTo>
                  <a:lnTo>
                    <a:pt x="13083" y="2442"/>
                  </a:lnTo>
                  <a:cubicBezTo>
                    <a:pt x="12944" y="2342"/>
                    <a:pt x="12798" y="2240"/>
                    <a:pt x="12652" y="2149"/>
                  </a:cubicBezTo>
                  <a:cubicBezTo>
                    <a:pt x="12506" y="2059"/>
                    <a:pt x="12354" y="1969"/>
                    <a:pt x="12202" y="1889"/>
                  </a:cubicBezTo>
                  <a:close/>
                  <a:moveTo>
                    <a:pt x="7362" y="1000"/>
                  </a:moveTo>
                  <a:cubicBezTo>
                    <a:pt x="6540" y="1111"/>
                    <a:pt x="5754" y="1343"/>
                    <a:pt x="5029" y="1689"/>
                  </a:cubicBezTo>
                  <a:cubicBezTo>
                    <a:pt x="4305" y="2035"/>
                    <a:pt x="3644" y="2485"/>
                    <a:pt x="3064" y="3041"/>
                  </a:cubicBezTo>
                  <a:lnTo>
                    <a:pt x="5529" y="5074"/>
                  </a:lnTo>
                  <a:cubicBezTo>
                    <a:pt x="5922" y="4671"/>
                    <a:pt x="6339" y="4283"/>
                    <a:pt x="6773" y="3923"/>
                  </a:cubicBezTo>
                  <a:cubicBezTo>
                    <a:pt x="7206" y="3564"/>
                    <a:pt x="7655" y="3227"/>
                    <a:pt x="8126" y="2912"/>
                  </a:cubicBezTo>
                  <a:cubicBezTo>
                    <a:pt x="7964" y="2608"/>
                    <a:pt x="7819" y="2296"/>
                    <a:pt x="7690" y="1976"/>
                  </a:cubicBezTo>
                  <a:cubicBezTo>
                    <a:pt x="7561" y="1655"/>
                    <a:pt x="7454" y="1336"/>
                    <a:pt x="7362" y="1000"/>
                  </a:cubicBezTo>
                  <a:close/>
                  <a:moveTo>
                    <a:pt x="13806" y="3027"/>
                  </a:moveTo>
                  <a:lnTo>
                    <a:pt x="11570" y="5446"/>
                  </a:lnTo>
                  <a:cubicBezTo>
                    <a:pt x="11852" y="5649"/>
                    <a:pt x="12144" y="5840"/>
                    <a:pt x="12449" y="6011"/>
                  </a:cubicBezTo>
                  <a:cubicBezTo>
                    <a:pt x="12752" y="6182"/>
                    <a:pt x="13064" y="6332"/>
                    <a:pt x="13387" y="6469"/>
                  </a:cubicBezTo>
                  <a:cubicBezTo>
                    <a:pt x="13602" y="6013"/>
                    <a:pt x="13798" y="5550"/>
                    <a:pt x="13963" y="5077"/>
                  </a:cubicBezTo>
                  <a:cubicBezTo>
                    <a:pt x="14128" y="4603"/>
                    <a:pt x="14273" y="4122"/>
                    <a:pt x="14386" y="3633"/>
                  </a:cubicBezTo>
                  <a:cubicBezTo>
                    <a:pt x="14296" y="3528"/>
                    <a:pt x="14195" y="3418"/>
                    <a:pt x="14098" y="3318"/>
                  </a:cubicBezTo>
                  <a:cubicBezTo>
                    <a:pt x="14001" y="3218"/>
                    <a:pt x="13909" y="3123"/>
                    <a:pt x="13806" y="3027"/>
                  </a:cubicBezTo>
                  <a:close/>
                  <a:moveTo>
                    <a:pt x="15097" y="4643"/>
                  </a:moveTo>
                  <a:cubicBezTo>
                    <a:pt x="14989" y="5011"/>
                    <a:pt x="14872" y="5369"/>
                    <a:pt x="14735" y="5729"/>
                  </a:cubicBezTo>
                  <a:cubicBezTo>
                    <a:pt x="14598" y="6089"/>
                    <a:pt x="14440" y="6449"/>
                    <a:pt x="14276" y="6798"/>
                  </a:cubicBezTo>
                  <a:cubicBezTo>
                    <a:pt x="14551" y="6884"/>
                    <a:pt x="14842" y="6953"/>
                    <a:pt x="15125" y="7013"/>
                  </a:cubicBezTo>
                  <a:cubicBezTo>
                    <a:pt x="15409" y="7074"/>
                    <a:pt x="15688" y="7122"/>
                    <a:pt x="15977" y="7158"/>
                  </a:cubicBezTo>
                  <a:cubicBezTo>
                    <a:pt x="15915" y="6710"/>
                    <a:pt x="15813" y="6274"/>
                    <a:pt x="15666" y="5853"/>
                  </a:cubicBezTo>
                  <a:cubicBezTo>
                    <a:pt x="15519" y="5432"/>
                    <a:pt x="15324" y="5029"/>
                    <a:pt x="15097" y="4643"/>
                  </a:cubicBezTo>
                  <a:close/>
                  <a:moveTo>
                    <a:pt x="8606" y="3701"/>
                  </a:moveTo>
                  <a:cubicBezTo>
                    <a:pt x="8180" y="3989"/>
                    <a:pt x="7775" y="4303"/>
                    <a:pt x="7382" y="4630"/>
                  </a:cubicBezTo>
                  <a:cubicBezTo>
                    <a:pt x="6990" y="4957"/>
                    <a:pt x="6609" y="5294"/>
                    <a:pt x="6252" y="5658"/>
                  </a:cubicBezTo>
                  <a:lnTo>
                    <a:pt x="8448" y="7464"/>
                  </a:lnTo>
                  <a:lnTo>
                    <a:pt x="10216" y="5542"/>
                  </a:lnTo>
                  <a:cubicBezTo>
                    <a:pt x="9905" y="5266"/>
                    <a:pt x="9620" y="4976"/>
                    <a:pt x="9351" y="4670"/>
                  </a:cubicBezTo>
                  <a:cubicBezTo>
                    <a:pt x="9081" y="4363"/>
                    <a:pt x="8831" y="4036"/>
                    <a:pt x="8606" y="3701"/>
                  </a:cubicBezTo>
                  <a:close/>
                  <a:moveTo>
                    <a:pt x="2433" y="3721"/>
                  </a:moveTo>
                  <a:cubicBezTo>
                    <a:pt x="1932" y="4341"/>
                    <a:pt x="1546" y="5031"/>
                    <a:pt x="1284" y="5757"/>
                  </a:cubicBezTo>
                  <a:cubicBezTo>
                    <a:pt x="1022" y="6483"/>
                    <a:pt x="879" y="7253"/>
                    <a:pt x="878" y="8036"/>
                  </a:cubicBezTo>
                  <a:cubicBezTo>
                    <a:pt x="1138" y="8064"/>
                    <a:pt x="1405" y="8097"/>
                    <a:pt x="1661" y="8144"/>
                  </a:cubicBezTo>
                  <a:cubicBezTo>
                    <a:pt x="2118" y="8228"/>
                    <a:pt x="2562" y="8343"/>
                    <a:pt x="3001" y="8485"/>
                  </a:cubicBezTo>
                  <a:cubicBezTo>
                    <a:pt x="3265" y="8000"/>
                    <a:pt x="3553" y="7531"/>
                    <a:pt x="3870" y="7076"/>
                  </a:cubicBezTo>
                  <a:cubicBezTo>
                    <a:pt x="4187" y="6619"/>
                    <a:pt x="4542" y="6181"/>
                    <a:pt x="4910" y="5757"/>
                  </a:cubicBezTo>
                  <a:lnTo>
                    <a:pt x="2433" y="3721"/>
                  </a:lnTo>
                  <a:close/>
                  <a:moveTo>
                    <a:pt x="10939" y="6126"/>
                  </a:moveTo>
                  <a:lnTo>
                    <a:pt x="9169" y="8060"/>
                  </a:lnTo>
                  <a:lnTo>
                    <a:pt x="11249" y="9761"/>
                  </a:lnTo>
                  <a:cubicBezTo>
                    <a:pt x="11579" y="9378"/>
                    <a:pt x="11885" y="8986"/>
                    <a:pt x="12172" y="8576"/>
                  </a:cubicBezTo>
                  <a:cubicBezTo>
                    <a:pt x="12459" y="8166"/>
                    <a:pt x="12721" y="7741"/>
                    <a:pt x="12963" y="7306"/>
                  </a:cubicBezTo>
                  <a:cubicBezTo>
                    <a:pt x="12603" y="7149"/>
                    <a:pt x="12253" y="6964"/>
                    <a:pt x="11915" y="6769"/>
                  </a:cubicBezTo>
                  <a:cubicBezTo>
                    <a:pt x="11577" y="6573"/>
                    <a:pt x="11251" y="6358"/>
                    <a:pt x="10939" y="6126"/>
                  </a:cubicBezTo>
                  <a:close/>
                  <a:moveTo>
                    <a:pt x="13849" y="7647"/>
                  </a:moveTo>
                  <a:cubicBezTo>
                    <a:pt x="13586" y="8127"/>
                    <a:pt x="13297" y="8593"/>
                    <a:pt x="12982" y="9045"/>
                  </a:cubicBezTo>
                  <a:cubicBezTo>
                    <a:pt x="12667" y="9497"/>
                    <a:pt x="12334" y="9936"/>
                    <a:pt x="11969" y="10357"/>
                  </a:cubicBezTo>
                  <a:lnTo>
                    <a:pt x="14436" y="12379"/>
                  </a:lnTo>
                  <a:cubicBezTo>
                    <a:pt x="14933" y="11764"/>
                    <a:pt x="15319" y="11085"/>
                    <a:pt x="15581" y="10366"/>
                  </a:cubicBezTo>
                  <a:cubicBezTo>
                    <a:pt x="15842" y="9647"/>
                    <a:pt x="15976" y="8886"/>
                    <a:pt x="15982" y="8110"/>
                  </a:cubicBezTo>
                  <a:cubicBezTo>
                    <a:pt x="15743" y="8082"/>
                    <a:pt x="15506" y="8058"/>
                    <a:pt x="15271" y="8015"/>
                  </a:cubicBezTo>
                  <a:cubicBezTo>
                    <a:pt x="15030" y="7970"/>
                    <a:pt x="14788" y="7908"/>
                    <a:pt x="14551" y="7847"/>
                  </a:cubicBezTo>
                  <a:cubicBezTo>
                    <a:pt x="14314" y="7786"/>
                    <a:pt x="14080" y="7724"/>
                    <a:pt x="13849" y="7647"/>
                  </a:cubicBezTo>
                  <a:close/>
                  <a:moveTo>
                    <a:pt x="5621" y="6339"/>
                  </a:moveTo>
                  <a:cubicBezTo>
                    <a:pt x="5287" y="6724"/>
                    <a:pt x="4981" y="7134"/>
                    <a:pt x="4692" y="7547"/>
                  </a:cubicBezTo>
                  <a:cubicBezTo>
                    <a:pt x="4403" y="7961"/>
                    <a:pt x="4130" y="8387"/>
                    <a:pt x="3887" y="8826"/>
                  </a:cubicBezTo>
                  <a:cubicBezTo>
                    <a:pt x="4272" y="8990"/>
                    <a:pt x="4648" y="9168"/>
                    <a:pt x="5008" y="9376"/>
                  </a:cubicBezTo>
                  <a:cubicBezTo>
                    <a:pt x="5368" y="9585"/>
                    <a:pt x="5718" y="9817"/>
                    <a:pt x="6049" y="10067"/>
                  </a:cubicBezTo>
                  <a:lnTo>
                    <a:pt x="7817" y="8145"/>
                  </a:lnTo>
                  <a:lnTo>
                    <a:pt x="5621" y="6339"/>
                  </a:lnTo>
                  <a:close/>
                  <a:moveTo>
                    <a:pt x="8538" y="8741"/>
                  </a:moveTo>
                  <a:lnTo>
                    <a:pt x="6770" y="10663"/>
                  </a:lnTo>
                  <a:cubicBezTo>
                    <a:pt x="7059" y="10924"/>
                    <a:pt x="7330" y="11201"/>
                    <a:pt x="7582" y="11489"/>
                  </a:cubicBezTo>
                  <a:cubicBezTo>
                    <a:pt x="7834" y="11777"/>
                    <a:pt x="8064" y="12076"/>
                    <a:pt x="8278" y="12390"/>
                  </a:cubicBezTo>
                  <a:cubicBezTo>
                    <a:pt x="8700" y="12103"/>
                    <a:pt x="9109" y="11798"/>
                    <a:pt x="9499" y="11473"/>
                  </a:cubicBezTo>
                  <a:cubicBezTo>
                    <a:pt x="9889" y="11147"/>
                    <a:pt x="10262" y="10804"/>
                    <a:pt x="10617" y="10442"/>
                  </a:cubicBezTo>
                  <a:lnTo>
                    <a:pt x="8538" y="8741"/>
                  </a:lnTo>
                  <a:close/>
                  <a:moveTo>
                    <a:pt x="1798" y="9132"/>
                  </a:moveTo>
                  <a:cubicBezTo>
                    <a:pt x="1535" y="9075"/>
                    <a:pt x="1275" y="9033"/>
                    <a:pt x="1007" y="8999"/>
                  </a:cubicBezTo>
                  <a:cubicBezTo>
                    <a:pt x="1062" y="9423"/>
                    <a:pt x="1148" y="9837"/>
                    <a:pt x="1280" y="10238"/>
                  </a:cubicBezTo>
                  <a:cubicBezTo>
                    <a:pt x="1412" y="10638"/>
                    <a:pt x="1583" y="11018"/>
                    <a:pt x="1786" y="11388"/>
                  </a:cubicBezTo>
                  <a:cubicBezTo>
                    <a:pt x="1891" y="11037"/>
                    <a:pt x="2008" y="10691"/>
                    <a:pt x="2139" y="10348"/>
                  </a:cubicBezTo>
                  <a:cubicBezTo>
                    <a:pt x="2270" y="10005"/>
                    <a:pt x="2418" y="9667"/>
                    <a:pt x="2574" y="9334"/>
                  </a:cubicBezTo>
                  <a:cubicBezTo>
                    <a:pt x="2319" y="9257"/>
                    <a:pt x="2059" y="9189"/>
                    <a:pt x="1798" y="9132"/>
                  </a:cubicBezTo>
                  <a:close/>
                  <a:moveTo>
                    <a:pt x="11338" y="11038"/>
                  </a:moveTo>
                  <a:cubicBezTo>
                    <a:pt x="10948" y="11437"/>
                    <a:pt x="10541" y="11810"/>
                    <a:pt x="10111" y="12167"/>
                  </a:cubicBezTo>
                  <a:cubicBezTo>
                    <a:pt x="9681" y="12525"/>
                    <a:pt x="9224" y="12866"/>
                    <a:pt x="8757" y="13179"/>
                  </a:cubicBezTo>
                  <a:cubicBezTo>
                    <a:pt x="8923" y="13483"/>
                    <a:pt x="9075" y="13796"/>
                    <a:pt x="9206" y="14117"/>
                  </a:cubicBezTo>
                  <a:cubicBezTo>
                    <a:pt x="9337" y="14439"/>
                    <a:pt x="9449" y="14769"/>
                    <a:pt x="9544" y="15106"/>
                  </a:cubicBezTo>
                  <a:cubicBezTo>
                    <a:pt x="10358" y="14993"/>
                    <a:pt x="11133" y="14757"/>
                    <a:pt x="11852" y="14413"/>
                  </a:cubicBezTo>
                  <a:cubicBezTo>
                    <a:pt x="12571" y="14068"/>
                    <a:pt x="13229" y="13610"/>
                    <a:pt x="13805" y="13059"/>
                  </a:cubicBezTo>
                  <a:lnTo>
                    <a:pt x="11338" y="11038"/>
                  </a:lnTo>
                  <a:close/>
                  <a:moveTo>
                    <a:pt x="3466" y="9652"/>
                  </a:moveTo>
                  <a:cubicBezTo>
                    <a:pt x="3255" y="10099"/>
                    <a:pt x="3068" y="10559"/>
                    <a:pt x="2906" y="11023"/>
                  </a:cubicBezTo>
                  <a:cubicBezTo>
                    <a:pt x="2744" y="11488"/>
                    <a:pt x="2612" y="11967"/>
                    <a:pt x="2500" y="12447"/>
                  </a:cubicBezTo>
                  <a:cubicBezTo>
                    <a:pt x="2606" y="12576"/>
                    <a:pt x="2712" y="12693"/>
                    <a:pt x="2827" y="12816"/>
                  </a:cubicBezTo>
                  <a:cubicBezTo>
                    <a:pt x="2943" y="12939"/>
                    <a:pt x="3067" y="13064"/>
                    <a:pt x="3192" y="13180"/>
                  </a:cubicBezTo>
                  <a:lnTo>
                    <a:pt x="5416" y="10759"/>
                  </a:lnTo>
                  <a:cubicBezTo>
                    <a:pt x="5115" y="10538"/>
                    <a:pt x="4810" y="10332"/>
                    <a:pt x="4484" y="10148"/>
                  </a:cubicBezTo>
                  <a:cubicBezTo>
                    <a:pt x="4158" y="9964"/>
                    <a:pt x="3813" y="9796"/>
                    <a:pt x="3466" y="9652"/>
                  </a:cubicBezTo>
                  <a:close/>
                  <a:moveTo>
                    <a:pt x="6136" y="11355"/>
                  </a:moveTo>
                  <a:lnTo>
                    <a:pt x="3901" y="13774"/>
                  </a:lnTo>
                  <a:cubicBezTo>
                    <a:pt x="4016" y="13856"/>
                    <a:pt x="4137" y="13929"/>
                    <a:pt x="4256" y="14005"/>
                  </a:cubicBezTo>
                  <a:cubicBezTo>
                    <a:pt x="4376" y="14081"/>
                    <a:pt x="4502" y="14158"/>
                    <a:pt x="4626" y="14228"/>
                  </a:cubicBezTo>
                  <a:cubicBezTo>
                    <a:pt x="5123" y="14054"/>
                    <a:pt x="5608" y="13859"/>
                    <a:pt x="6082" y="13639"/>
                  </a:cubicBezTo>
                  <a:cubicBezTo>
                    <a:pt x="6556" y="13419"/>
                    <a:pt x="7019" y="13171"/>
                    <a:pt x="7466" y="12906"/>
                  </a:cubicBezTo>
                  <a:cubicBezTo>
                    <a:pt x="7279" y="12625"/>
                    <a:pt x="7074" y="12352"/>
                    <a:pt x="6853" y="12093"/>
                  </a:cubicBezTo>
                  <a:cubicBezTo>
                    <a:pt x="6632" y="11833"/>
                    <a:pt x="6391" y="11591"/>
                    <a:pt x="6136" y="11355"/>
                  </a:cubicBezTo>
                  <a:close/>
                  <a:moveTo>
                    <a:pt x="7934" y="13694"/>
                  </a:moveTo>
                  <a:cubicBezTo>
                    <a:pt x="7591" y="13896"/>
                    <a:pt x="7243" y="14084"/>
                    <a:pt x="6885" y="14262"/>
                  </a:cubicBezTo>
                  <a:cubicBezTo>
                    <a:pt x="6527" y="14440"/>
                    <a:pt x="6160" y="14609"/>
                    <a:pt x="5788" y="14762"/>
                  </a:cubicBezTo>
                  <a:cubicBezTo>
                    <a:pt x="6191" y="14908"/>
                    <a:pt x="6614" y="15020"/>
                    <a:pt x="7040" y="15099"/>
                  </a:cubicBezTo>
                  <a:cubicBezTo>
                    <a:pt x="7538" y="15190"/>
                    <a:pt x="8041" y="15236"/>
                    <a:pt x="8548" y="15233"/>
                  </a:cubicBezTo>
                  <a:cubicBezTo>
                    <a:pt x="8471" y="14966"/>
                    <a:pt x="8384" y="14704"/>
                    <a:pt x="8282" y="14447"/>
                  </a:cubicBezTo>
                  <a:cubicBezTo>
                    <a:pt x="8181" y="14190"/>
                    <a:pt x="8061" y="13938"/>
                    <a:pt x="7934" y="13694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21" name="Google Shape;121;p6"/>
            <p:cNvSpPr/>
            <p:nvPr/>
          </p:nvSpPr>
          <p:spPr>
            <a:xfrm>
              <a:off x="11615551" y="3334957"/>
              <a:ext cx="818520" cy="818520"/>
            </a:xfrm>
            <a:custGeom>
              <a:rect b="b" l="l" r="r" t="t"/>
              <a:pathLst>
                <a:path extrusionOk="0" h="20113" w="20113">
                  <a:moveTo>
                    <a:pt x="8483" y="125"/>
                  </a:moveTo>
                  <a:cubicBezTo>
                    <a:pt x="2996" y="994"/>
                    <a:pt x="-744" y="6142"/>
                    <a:pt x="125" y="11629"/>
                  </a:cubicBezTo>
                  <a:cubicBezTo>
                    <a:pt x="994" y="17116"/>
                    <a:pt x="6142" y="20856"/>
                    <a:pt x="11629" y="19987"/>
                  </a:cubicBezTo>
                  <a:cubicBezTo>
                    <a:pt x="17116" y="19118"/>
                    <a:pt x="20856" y="13970"/>
                    <a:pt x="19987" y="8483"/>
                  </a:cubicBezTo>
                  <a:cubicBezTo>
                    <a:pt x="19118" y="2996"/>
                    <a:pt x="13970" y="-744"/>
                    <a:pt x="8483" y="125"/>
                  </a:cubicBezTo>
                  <a:close/>
                  <a:moveTo>
                    <a:pt x="8760" y="1873"/>
                  </a:moveTo>
                  <a:cubicBezTo>
                    <a:pt x="8956" y="1842"/>
                    <a:pt x="9163" y="1878"/>
                    <a:pt x="9336" y="2004"/>
                  </a:cubicBezTo>
                  <a:cubicBezTo>
                    <a:pt x="9681" y="2255"/>
                    <a:pt x="9758" y="2741"/>
                    <a:pt x="9507" y="3087"/>
                  </a:cubicBezTo>
                  <a:cubicBezTo>
                    <a:pt x="9256" y="3432"/>
                    <a:pt x="8770" y="3509"/>
                    <a:pt x="8424" y="3258"/>
                  </a:cubicBezTo>
                  <a:cubicBezTo>
                    <a:pt x="8079" y="3007"/>
                    <a:pt x="8002" y="2521"/>
                    <a:pt x="8253" y="2175"/>
                  </a:cubicBezTo>
                  <a:cubicBezTo>
                    <a:pt x="8378" y="2002"/>
                    <a:pt x="8564" y="1904"/>
                    <a:pt x="8760" y="1873"/>
                  </a:cubicBezTo>
                  <a:close/>
                  <a:moveTo>
                    <a:pt x="9098" y="4008"/>
                  </a:moveTo>
                  <a:cubicBezTo>
                    <a:pt x="9327" y="3971"/>
                    <a:pt x="9546" y="4130"/>
                    <a:pt x="9582" y="4359"/>
                  </a:cubicBezTo>
                  <a:lnTo>
                    <a:pt x="10314" y="8984"/>
                  </a:lnTo>
                  <a:cubicBezTo>
                    <a:pt x="10465" y="9019"/>
                    <a:pt x="10626" y="8992"/>
                    <a:pt x="10759" y="9088"/>
                  </a:cubicBezTo>
                  <a:cubicBezTo>
                    <a:pt x="10893" y="9186"/>
                    <a:pt x="10931" y="9343"/>
                    <a:pt x="11011" y="9477"/>
                  </a:cubicBezTo>
                  <a:lnTo>
                    <a:pt x="14460" y="8930"/>
                  </a:lnTo>
                  <a:cubicBezTo>
                    <a:pt x="14689" y="8894"/>
                    <a:pt x="14908" y="9053"/>
                    <a:pt x="14944" y="9282"/>
                  </a:cubicBezTo>
                  <a:cubicBezTo>
                    <a:pt x="14980" y="9511"/>
                    <a:pt x="14822" y="9729"/>
                    <a:pt x="14593" y="9766"/>
                  </a:cubicBezTo>
                  <a:lnTo>
                    <a:pt x="11143" y="10312"/>
                  </a:lnTo>
                  <a:cubicBezTo>
                    <a:pt x="11108" y="10464"/>
                    <a:pt x="11121" y="10625"/>
                    <a:pt x="11024" y="10759"/>
                  </a:cubicBezTo>
                  <a:cubicBezTo>
                    <a:pt x="10636" y="11292"/>
                    <a:pt x="9886" y="11411"/>
                    <a:pt x="9353" y="11024"/>
                  </a:cubicBezTo>
                  <a:cubicBezTo>
                    <a:pt x="8820" y="10636"/>
                    <a:pt x="8701" y="9886"/>
                    <a:pt x="9088" y="9353"/>
                  </a:cubicBezTo>
                  <a:cubicBezTo>
                    <a:pt x="9188" y="9215"/>
                    <a:pt x="9357" y="9195"/>
                    <a:pt x="9495" y="9114"/>
                  </a:cubicBezTo>
                  <a:lnTo>
                    <a:pt x="8762" y="4489"/>
                  </a:lnTo>
                  <a:cubicBezTo>
                    <a:pt x="8726" y="4260"/>
                    <a:pt x="8869" y="4044"/>
                    <a:pt x="9098" y="4008"/>
                  </a:cubicBezTo>
                  <a:close/>
                  <a:moveTo>
                    <a:pt x="2495" y="10476"/>
                  </a:moveTo>
                  <a:cubicBezTo>
                    <a:pt x="2691" y="10446"/>
                    <a:pt x="2898" y="10482"/>
                    <a:pt x="3071" y="10607"/>
                  </a:cubicBezTo>
                  <a:cubicBezTo>
                    <a:pt x="3417" y="10859"/>
                    <a:pt x="3494" y="11345"/>
                    <a:pt x="3243" y="11690"/>
                  </a:cubicBezTo>
                  <a:cubicBezTo>
                    <a:pt x="2992" y="12035"/>
                    <a:pt x="2505" y="12113"/>
                    <a:pt x="2160" y="11862"/>
                  </a:cubicBezTo>
                  <a:cubicBezTo>
                    <a:pt x="1814" y="11610"/>
                    <a:pt x="1737" y="11124"/>
                    <a:pt x="1988" y="10779"/>
                  </a:cubicBezTo>
                  <a:cubicBezTo>
                    <a:pt x="2114" y="10606"/>
                    <a:pt x="2300" y="10507"/>
                    <a:pt x="2495" y="10476"/>
                  </a:cubicBezTo>
                  <a:close/>
                  <a:moveTo>
                    <a:pt x="17392" y="8117"/>
                  </a:moveTo>
                  <a:cubicBezTo>
                    <a:pt x="17587" y="8086"/>
                    <a:pt x="17779" y="8125"/>
                    <a:pt x="17952" y="8250"/>
                  </a:cubicBezTo>
                  <a:cubicBezTo>
                    <a:pt x="18298" y="8502"/>
                    <a:pt x="18375" y="8988"/>
                    <a:pt x="18124" y="9333"/>
                  </a:cubicBezTo>
                  <a:cubicBezTo>
                    <a:pt x="17872" y="9678"/>
                    <a:pt x="17402" y="9753"/>
                    <a:pt x="17056" y="9502"/>
                  </a:cubicBezTo>
                  <a:cubicBezTo>
                    <a:pt x="16711" y="9251"/>
                    <a:pt x="16634" y="8765"/>
                    <a:pt x="16885" y="8419"/>
                  </a:cubicBezTo>
                  <a:cubicBezTo>
                    <a:pt x="17010" y="8247"/>
                    <a:pt x="17196" y="8148"/>
                    <a:pt x="17392" y="8117"/>
                  </a:cubicBezTo>
                  <a:close/>
                  <a:moveTo>
                    <a:pt x="11112" y="16723"/>
                  </a:moveTo>
                  <a:cubicBezTo>
                    <a:pt x="11308" y="16692"/>
                    <a:pt x="11515" y="16728"/>
                    <a:pt x="11688" y="16854"/>
                  </a:cubicBezTo>
                  <a:cubicBezTo>
                    <a:pt x="12033" y="17105"/>
                    <a:pt x="12110" y="17591"/>
                    <a:pt x="11859" y="17937"/>
                  </a:cubicBezTo>
                  <a:cubicBezTo>
                    <a:pt x="11608" y="18282"/>
                    <a:pt x="11122" y="18359"/>
                    <a:pt x="10776" y="18108"/>
                  </a:cubicBezTo>
                  <a:cubicBezTo>
                    <a:pt x="10431" y="17857"/>
                    <a:pt x="10354" y="17371"/>
                    <a:pt x="10605" y="17025"/>
                  </a:cubicBezTo>
                  <a:cubicBezTo>
                    <a:pt x="10730" y="16853"/>
                    <a:pt x="10916" y="16754"/>
                    <a:pt x="11112" y="16723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22" name="Google Shape;122;p6"/>
            <p:cNvSpPr/>
            <p:nvPr/>
          </p:nvSpPr>
          <p:spPr>
            <a:xfrm>
              <a:off x="14592598" y="6234099"/>
              <a:ext cx="850388" cy="976334"/>
            </a:xfrm>
            <a:custGeom>
              <a:rect b="b" l="l" r="r" t="t"/>
              <a:pathLst>
                <a:path extrusionOk="0" h="21600" w="21600">
                  <a:moveTo>
                    <a:pt x="11390" y="0"/>
                  </a:moveTo>
                  <a:lnTo>
                    <a:pt x="0" y="14168"/>
                  </a:lnTo>
                  <a:lnTo>
                    <a:pt x="12187" y="21600"/>
                  </a:lnTo>
                  <a:lnTo>
                    <a:pt x="21600" y="9890"/>
                  </a:lnTo>
                  <a:lnTo>
                    <a:pt x="20767" y="5719"/>
                  </a:lnTo>
                  <a:lnTo>
                    <a:pt x="11390" y="0"/>
                  </a:lnTo>
                  <a:close/>
                  <a:moveTo>
                    <a:pt x="12641" y="5625"/>
                  </a:moveTo>
                  <a:lnTo>
                    <a:pt x="17079" y="8332"/>
                  </a:lnTo>
                  <a:lnTo>
                    <a:pt x="16765" y="8723"/>
                  </a:lnTo>
                  <a:lnTo>
                    <a:pt x="12326" y="6016"/>
                  </a:lnTo>
                  <a:lnTo>
                    <a:pt x="12641" y="5625"/>
                  </a:lnTo>
                  <a:close/>
                  <a:moveTo>
                    <a:pt x="7323" y="8127"/>
                  </a:moveTo>
                  <a:lnTo>
                    <a:pt x="16200" y="13540"/>
                  </a:lnTo>
                  <a:lnTo>
                    <a:pt x="15894" y="13920"/>
                  </a:lnTo>
                  <a:lnTo>
                    <a:pt x="7017" y="8506"/>
                  </a:lnTo>
                  <a:lnTo>
                    <a:pt x="7323" y="8127"/>
                  </a:lnTo>
                  <a:close/>
                  <a:moveTo>
                    <a:pt x="5778" y="10048"/>
                  </a:moveTo>
                  <a:lnTo>
                    <a:pt x="14655" y="15462"/>
                  </a:lnTo>
                  <a:lnTo>
                    <a:pt x="14340" y="15853"/>
                  </a:lnTo>
                  <a:lnTo>
                    <a:pt x="5463" y="10439"/>
                  </a:lnTo>
                  <a:lnTo>
                    <a:pt x="5778" y="10048"/>
                  </a:lnTo>
                  <a:close/>
                  <a:moveTo>
                    <a:pt x="4233" y="11970"/>
                  </a:moveTo>
                  <a:lnTo>
                    <a:pt x="8671" y="14677"/>
                  </a:lnTo>
                  <a:lnTo>
                    <a:pt x="8357" y="15068"/>
                  </a:lnTo>
                  <a:lnTo>
                    <a:pt x="3918" y="12361"/>
                  </a:lnTo>
                  <a:lnTo>
                    <a:pt x="4233" y="11970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23" name="Google Shape;123;p6"/>
            <p:cNvSpPr/>
            <p:nvPr/>
          </p:nvSpPr>
          <p:spPr>
            <a:xfrm>
              <a:off x="13429434" y="7344882"/>
              <a:ext cx="433382" cy="479750"/>
            </a:xfrm>
            <a:custGeom>
              <a:rect b="b" l="l" r="r" t="t"/>
              <a:pathLst>
                <a:path extrusionOk="0" h="21600" w="20678">
                  <a:moveTo>
                    <a:pt x="10339" y="0"/>
                  </a:moveTo>
                  <a:cubicBezTo>
                    <a:pt x="8560" y="0"/>
                    <a:pt x="6992" y="1375"/>
                    <a:pt x="5917" y="3576"/>
                  </a:cubicBezTo>
                  <a:cubicBezTo>
                    <a:pt x="5568" y="3546"/>
                    <a:pt x="5234" y="3529"/>
                    <a:pt x="4903" y="3529"/>
                  </a:cubicBezTo>
                  <a:cubicBezTo>
                    <a:pt x="2761" y="3529"/>
                    <a:pt x="1171" y="4188"/>
                    <a:pt x="431" y="5396"/>
                  </a:cubicBezTo>
                  <a:cubicBezTo>
                    <a:pt x="-452" y="6840"/>
                    <a:pt x="119" y="8796"/>
                    <a:pt x="1578" y="10761"/>
                  </a:cubicBezTo>
                  <a:cubicBezTo>
                    <a:pt x="84" y="12747"/>
                    <a:pt x="-461" y="14730"/>
                    <a:pt x="431" y="16188"/>
                  </a:cubicBezTo>
                  <a:cubicBezTo>
                    <a:pt x="1171" y="17397"/>
                    <a:pt x="2760" y="18055"/>
                    <a:pt x="4903" y="18055"/>
                  </a:cubicBezTo>
                  <a:cubicBezTo>
                    <a:pt x="5246" y="18055"/>
                    <a:pt x="5621" y="18010"/>
                    <a:pt x="5983" y="17976"/>
                  </a:cubicBezTo>
                  <a:cubicBezTo>
                    <a:pt x="7057" y="20156"/>
                    <a:pt x="8570" y="21600"/>
                    <a:pt x="10339" y="21600"/>
                  </a:cubicBezTo>
                  <a:cubicBezTo>
                    <a:pt x="12118" y="21600"/>
                    <a:pt x="13685" y="20225"/>
                    <a:pt x="14761" y="18024"/>
                  </a:cubicBezTo>
                  <a:cubicBezTo>
                    <a:pt x="15110" y="18054"/>
                    <a:pt x="15460" y="18071"/>
                    <a:pt x="15791" y="18071"/>
                  </a:cubicBezTo>
                  <a:cubicBezTo>
                    <a:pt x="17934" y="18071"/>
                    <a:pt x="19507" y="17412"/>
                    <a:pt x="20246" y="16204"/>
                  </a:cubicBezTo>
                  <a:cubicBezTo>
                    <a:pt x="21134" y="14753"/>
                    <a:pt x="20576" y="12782"/>
                    <a:pt x="19099" y="10808"/>
                  </a:cubicBezTo>
                  <a:cubicBezTo>
                    <a:pt x="20594" y="8822"/>
                    <a:pt x="21139" y="6839"/>
                    <a:pt x="20246" y="5380"/>
                  </a:cubicBezTo>
                  <a:cubicBezTo>
                    <a:pt x="19508" y="4173"/>
                    <a:pt x="17934" y="3514"/>
                    <a:pt x="15791" y="3514"/>
                  </a:cubicBezTo>
                  <a:cubicBezTo>
                    <a:pt x="15438" y="3514"/>
                    <a:pt x="15052" y="3573"/>
                    <a:pt x="14677" y="3608"/>
                  </a:cubicBezTo>
                  <a:cubicBezTo>
                    <a:pt x="13604" y="1440"/>
                    <a:pt x="12102" y="0"/>
                    <a:pt x="10339" y="0"/>
                  </a:cubicBezTo>
                  <a:close/>
                  <a:moveTo>
                    <a:pt x="10339" y="1004"/>
                  </a:moveTo>
                  <a:cubicBezTo>
                    <a:pt x="11591" y="1004"/>
                    <a:pt x="12710" y="2093"/>
                    <a:pt x="13580" y="3733"/>
                  </a:cubicBezTo>
                  <a:cubicBezTo>
                    <a:pt x="12541" y="3915"/>
                    <a:pt x="11452" y="4238"/>
                    <a:pt x="10355" y="4643"/>
                  </a:cubicBezTo>
                  <a:cubicBezTo>
                    <a:pt x="9226" y="4226"/>
                    <a:pt x="8099" y="3899"/>
                    <a:pt x="7031" y="3718"/>
                  </a:cubicBezTo>
                  <a:cubicBezTo>
                    <a:pt x="7905" y="2046"/>
                    <a:pt x="9073" y="1004"/>
                    <a:pt x="10339" y="1004"/>
                  </a:cubicBezTo>
                  <a:close/>
                  <a:moveTo>
                    <a:pt x="15791" y="4518"/>
                  </a:moveTo>
                  <a:cubicBezTo>
                    <a:pt x="17538" y="4518"/>
                    <a:pt x="18791" y="4998"/>
                    <a:pt x="19332" y="5882"/>
                  </a:cubicBezTo>
                  <a:cubicBezTo>
                    <a:pt x="19959" y="6907"/>
                    <a:pt x="19540" y="8380"/>
                    <a:pt x="18468" y="9914"/>
                  </a:cubicBezTo>
                  <a:cubicBezTo>
                    <a:pt x="17787" y="9159"/>
                    <a:pt x="16951" y="8410"/>
                    <a:pt x="16007" y="7702"/>
                  </a:cubicBezTo>
                  <a:cubicBezTo>
                    <a:pt x="15826" y="6556"/>
                    <a:pt x="15554" y="5511"/>
                    <a:pt x="15193" y="4565"/>
                  </a:cubicBezTo>
                  <a:cubicBezTo>
                    <a:pt x="15389" y="4554"/>
                    <a:pt x="15602" y="4518"/>
                    <a:pt x="15791" y="4518"/>
                  </a:cubicBezTo>
                  <a:close/>
                  <a:moveTo>
                    <a:pt x="4903" y="4533"/>
                  </a:moveTo>
                  <a:cubicBezTo>
                    <a:pt x="5095" y="4533"/>
                    <a:pt x="5302" y="4538"/>
                    <a:pt x="5501" y="4549"/>
                  </a:cubicBezTo>
                  <a:cubicBezTo>
                    <a:pt x="5130" y="5520"/>
                    <a:pt x="4852" y="6633"/>
                    <a:pt x="4670" y="7812"/>
                  </a:cubicBezTo>
                  <a:cubicBezTo>
                    <a:pt x="3730" y="8526"/>
                    <a:pt x="2966" y="9248"/>
                    <a:pt x="2293" y="10008"/>
                  </a:cubicBezTo>
                  <a:cubicBezTo>
                    <a:pt x="1175" y="8445"/>
                    <a:pt x="708" y="6940"/>
                    <a:pt x="1346" y="5898"/>
                  </a:cubicBezTo>
                  <a:cubicBezTo>
                    <a:pt x="1887" y="5014"/>
                    <a:pt x="3156" y="4533"/>
                    <a:pt x="4903" y="4533"/>
                  </a:cubicBezTo>
                  <a:close/>
                  <a:moveTo>
                    <a:pt x="14062" y="4659"/>
                  </a:moveTo>
                  <a:cubicBezTo>
                    <a:pt x="14333" y="5325"/>
                    <a:pt x="14582" y="6051"/>
                    <a:pt x="14761" y="6839"/>
                  </a:cubicBezTo>
                  <a:cubicBezTo>
                    <a:pt x="14294" y="6539"/>
                    <a:pt x="13808" y="6239"/>
                    <a:pt x="13298" y="5961"/>
                  </a:cubicBezTo>
                  <a:cubicBezTo>
                    <a:pt x="12768" y="5672"/>
                    <a:pt x="12225" y="5480"/>
                    <a:pt x="11685" y="5239"/>
                  </a:cubicBezTo>
                  <a:cubicBezTo>
                    <a:pt x="12500" y="4985"/>
                    <a:pt x="13298" y="4775"/>
                    <a:pt x="14062" y="4659"/>
                  </a:cubicBezTo>
                  <a:close/>
                  <a:moveTo>
                    <a:pt x="6599" y="4675"/>
                  </a:moveTo>
                  <a:cubicBezTo>
                    <a:pt x="7326" y="4784"/>
                    <a:pt x="8103" y="5021"/>
                    <a:pt x="8876" y="5255"/>
                  </a:cubicBezTo>
                  <a:cubicBezTo>
                    <a:pt x="8379" y="5481"/>
                    <a:pt x="7868" y="5695"/>
                    <a:pt x="7380" y="5961"/>
                  </a:cubicBezTo>
                  <a:cubicBezTo>
                    <a:pt x="6837" y="6256"/>
                    <a:pt x="6443" y="6613"/>
                    <a:pt x="5950" y="6933"/>
                  </a:cubicBezTo>
                  <a:cubicBezTo>
                    <a:pt x="6128" y="6137"/>
                    <a:pt x="6326" y="5348"/>
                    <a:pt x="6599" y="4675"/>
                  </a:cubicBezTo>
                  <a:close/>
                  <a:moveTo>
                    <a:pt x="10405" y="5788"/>
                  </a:moveTo>
                  <a:cubicBezTo>
                    <a:pt x="11196" y="6102"/>
                    <a:pt x="11987" y="6415"/>
                    <a:pt x="12766" y="6839"/>
                  </a:cubicBezTo>
                  <a:cubicBezTo>
                    <a:pt x="13571" y="7278"/>
                    <a:pt x="14317" y="7751"/>
                    <a:pt x="15010" y="8251"/>
                  </a:cubicBezTo>
                  <a:cubicBezTo>
                    <a:pt x="15123" y="9067"/>
                    <a:pt x="15193" y="9915"/>
                    <a:pt x="15193" y="10792"/>
                  </a:cubicBezTo>
                  <a:cubicBezTo>
                    <a:pt x="15193" y="11657"/>
                    <a:pt x="15070" y="12466"/>
                    <a:pt x="14960" y="13271"/>
                  </a:cubicBezTo>
                  <a:cubicBezTo>
                    <a:pt x="14260" y="13779"/>
                    <a:pt x="13583" y="14300"/>
                    <a:pt x="12766" y="14745"/>
                  </a:cubicBezTo>
                  <a:cubicBezTo>
                    <a:pt x="11937" y="15197"/>
                    <a:pt x="11096" y="15469"/>
                    <a:pt x="10256" y="15796"/>
                  </a:cubicBezTo>
                  <a:cubicBezTo>
                    <a:pt x="9475" y="15485"/>
                    <a:pt x="8681" y="15180"/>
                    <a:pt x="7912" y="14761"/>
                  </a:cubicBezTo>
                  <a:cubicBezTo>
                    <a:pt x="7107" y="14323"/>
                    <a:pt x="6360" y="13849"/>
                    <a:pt x="5668" y="13349"/>
                  </a:cubicBezTo>
                  <a:cubicBezTo>
                    <a:pt x="5554" y="12533"/>
                    <a:pt x="5501" y="11669"/>
                    <a:pt x="5501" y="10792"/>
                  </a:cubicBezTo>
                  <a:cubicBezTo>
                    <a:pt x="5501" y="9918"/>
                    <a:pt x="5605" y="9111"/>
                    <a:pt x="5718" y="8298"/>
                  </a:cubicBezTo>
                  <a:cubicBezTo>
                    <a:pt x="6420" y="7788"/>
                    <a:pt x="7092" y="7270"/>
                    <a:pt x="7912" y="6824"/>
                  </a:cubicBezTo>
                  <a:cubicBezTo>
                    <a:pt x="8731" y="6377"/>
                    <a:pt x="9574" y="6113"/>
                    <a:pt x="10405" y="5788"/>
                  </a:cubicBezTo>
                  <a:close/>
                  <a:moveTo>
                    <a:pt x="10339" y="7984"/>
                  </a:moveTo>
                  <a:cubicBezTo>
                    <a:pt x="8690" y="7984"/>
                    <a:pt x="7363" y="9237"/>
                    <a:pt x="7363" y="10792"/>
                  </a:cubicBezTo>
                  <a:cubicBezTo>
                    <a:pt x="7363" y="12348"/>
                    <a:pt x="8690" y="13616"/>
                    <a:pt x="10339" y="13616"/>
                  </a:cubicBezTo>
                  <a:cubicBezTo>
                    <a:pt x="11987" y="13616"/>
                    <a:pt x="13331" y="12348"/>
                    <a:pt x="13331" y="10792"/>
                  </a:cubicBezTo>
                  <a:cubicBezTo>
                    <a:pt x="13331" y="9237"/>
                    <a:pt x="11987" y="7984"/>
                    <a:pt x="10339" y="7984"/>
                  </a:cubicBezTo>
                  <a:close/>
                  <a:moveTo>
                    <a:pt x="4571" y="9098"/>
                  </a:moveTo>
                  <a:cubicBezTo>
                    <a:pt x="4522" y="9664"/>
                    <a:pt x="4438" y="10197"/>
                    <a:pt x="4438" y="10792"/>
                  </a:cubicBezTo>
                  <a:cubicBezTo>
                    <a:pt x="4438" y="11349"/>
                    <a:pt x="4462" y="11892"/>
                    <a:pt x="4504" y="12424"/>
                  </a:cubicBezTo>
                  <a:cubicBezTo>
                    <a:pt x="3891" y="11902"/>
                    <a:pt x="3374" y="11375"/>
                    <a:pt x="2908" y="10839"/>
                  </a:cubicBezTo>
                  <a:cubicBezTo>
                    <a:pt x="3403" y="10260"/>
                    <a:pt x="3903" y="9661"/>
                    <a:pt x="4571" y="9098"/>
                  </a:cubicBezTo>
                  <a:close/>
                  <a:moveTo>
                    <a:pt x="16190" y="9176"/>
                  </a:moveTo>
                  <a:cubicBezTo>
                    <a:pt x="16796" y="9693"/>
                    <a:pt x="17307" y="10215"/>
                    <a:pt x="17769" y="10745"/>
                  </a:cubicBezTo>
                  <a:cubicBezTo>
                    <a:pt x="17273" y="11325"/>
                    <a:pt x="16776" y="11907"/>
                    <a:pt x="16107" y="12471"/>
                  </a:cubicBezTo>
                  <a:cubicBezTo>
                    <a:pt x="16155" y="11912"/>
                    <a:pt x="16257" y="11379"/>
                    <a:pt x="16257" y="10792"/>
                  </a:cubicBezTo>
                  <a:cubicBezTo>
                    <a:pt x="16257" y="10236"/>
                    <a:pt x="16233" y="9708"/>
                    <a:pt x="16190" y="9176"/>
                  </a:cubicBezTo>
                  <a:close/>
                  <a:moveTo>
                    <a:pt x="18384" y="11576"/>
                  </a:moveTo>
                  <a:cubicBezTo>
                    <a:pt x="19512" y="13146"/>
                    <a:pt x="19972" y="14656"/>
                    <a:pt x="19332" y="15702"/>
                  </a:cubicBezTo>
                  <a:cubicBezTo>
                    <a:pt x="18791" y="16586"/>
                    <a:pt x="17537" y="17067"/>
                    <a:pt x="15791" y="17067"/>
                  </a:cubicBezTo>
                  <a:cubicBezTo>
                    <a:pt x="15599" y="17067"/>
                    <a:pt x="15392" y="17047"/>
                    <a:pt x="15193" y="17035"/>
                  </a:cubicBezTo>
                  <a:cubicBezTo>
                    <a:pt x="15564" y="16065"/>
                    <a:pt x="15826" y="14967"/>
                    <a:pt x="16007" y="13788"/>
                  </a:cubicBezTo>
                  <a:cubicBezTo>
                    <a:pt x="16951" y="13073"/>
                    <a:pt x="17710" y="12337"/>
                    <a:pt x="18384" y="11576"/>
                  </a:cubicBezTo>
                  <a:close/>
                  <a:moveTo>
                    <a:pt x="2210" y="11655"/>
                  </a:moveTo>
                  <a:cubicBezTo>
                    <a:pt x="2896" y="12420"/>
                    <a:pt x="3714" y="13165"/>
                    <a:pt x="4670" y="13882"/>
                  </a:cubicBezTo>
                  <a:cubicBezTo>
                    <a:pt x="4849" y="15014"/>
                    <a:pt x="5113" y="16067"/>
                    <a:pt x="5468" y="17004"/>
                  </a:cubicBezTo>
                  <a:cubicBezTo>
                    <a:pt x="5283" y="17014"/>
                    <a:pt x="5081" y="17051"/>
                    <a:pt x="4903" y="17051"/>
                  </a:cubicBezTo>
                  <a:cubicBezTo>
                    <a:pt x="3156" y="17051"/>
                    <a:pt x="1887" y="16571"/>
                    <a:pt x="1346" y="15686"/>
                  </a:cubicBezTo>
                  <a:cubicBezTo>
                    <a:pt x="717" y="14659"/>
                    <a:pt x="1131" y="13193"/>
                    <a:pt x="2210" y="11655"/>
                  </a:cubicBezTo>
                  <a:close/>
                  <a:moveTo>
                    <a:pt x="14744" y="14651"/>
                  </a:moveTo>
                  <a:cubicBezTo>
                    <a:pt x="14565" y="15455"/>
                    <a:pt x="14370" y="16247"/>
                    <a:pt x="14096" y="16925"/>
                  </a:cubicBezTo>
                  <a:cubicBezTo>
                    <a:pt x="13364" y="16816"/>
                    <a:pt x="12580" y="16581"/>
                    <a:pt x="11802" y="16345"/>
                  </a:cubicBezTo>
                  <a:cubicBezTo>
                    <a:pt x="12304" y="16117"/>
                    <a:pt x="12804" y="15892"/>
                    <a:pt x="13298" y="15624"/>
                  </a:cubicBezTo>
                  <a:cubicBezTo>
                    <a:pt x="13843" y="15326"/>
                    <a:pt x="14249" y="14973"/>
                    <a:pt x="14744" y="14651"/>
                  </a:cubicBezTo>
                  <a:close/>
                  <a:moveTo>
                    <a:pt x="5934" y="14761"/>
                  </a:moveTo>
                  <a:cubicBezTo>
                    <a:pt x="6400" y="15061"/>
                    <a:pt x="6869" y="15346"/>
                    <a:pt x="7380" y="15624"/>
                  </a:cubicBezTo>
                  <a:cubicBezTo>
                    <a:pt x="7902" y="15908"/>
                    <a:pt x="8444" y="16107"/>
                    <a:pt x="8976" y="16345"/>
                  </a:cubicBezTo>
                  <a:cubicBezTo>
                    <a:pt x="8160" y="16598"/>
                    <a:pt x="7364" y="16795"/>
                    <a:pt x="6599" y="16910"/>
                  </a:cubicBezTo>
                  <a:cubicBezTo>
                    <a:pt x="6331" y="16249"/>
                    <a:pt x="6110" y="15542"/>
                    <a:pt x="5934" y="14761"/>
                  </a:cubicBezTo>
                  <a:close/>
                  <a:moveTo>
                    <a:pt x="10322" y="16941"/>
                  </a:moveTo>
                  <a:cubicBezTo>
                    <a:pt x="11458" y="17362"/>
                    <a:pt x="12573" y="17700"/>
                    <a:pt x="13647" y="17882"/>
                  </a:cubicBezTo>
                  <a:cubicBezTo>
                    <a:pt x="12773" y="19553"/>
                    <a:pt x="11605" y="20596"/>
                    <a:pt x="10339" y="20596"/>
                  </a:cubicBezTo>
                  <a:cubicBezTo>
                    <a:pt x="9084" y="20596"/>
                    <a:pt x="7951" y="19498"/>
                    <a:pt x="7081" y="17851"/>
                  </a:cubicBezTo>
                  <a:cubicBezTo>
                    <a:pt x="8127" y="17671"/>
                    <a:pt x="9217" y="17349"/>
                    <a:pt x="10322" y="1694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24" name="Google Shape;124;p6"/>
            <p:cNvSpPr/>
            <p:nvPr/>
          </p:nvSpPr>
          <p:spPr>
            <a:xfrm>
              <a:off x="12395982" y="2571694"/>
              <a:ext cx="1203272" cy="672004"/>
            </a:xfrm>
            <a:custGeom>
              <a:rect b="b" l="l" r="r" t="t"/>
              <a:pathLst>
                <a:path extrusionOk="0" h="21600" w="21600">
                  <a:moveTo>
                    <a:pt x="0" y="15895"/>
                  </a:moveTo>
                  <a:cubicBezTo>
                    <a:pt x="2602" y="16630"/>
                    <a:pt x="4225" y="13961"/>
                    <a:pt x="5624" y="11197"/>
                  </a:cubicBezTo>
                  <a:cubicBezTo>
                    <a:pt x="6473" y="14530"/>
                    <a:pt x="7574" y="17859"/>
                    <a:pt x="10123" y="18579"/>
                  </a:cubicBezTo>
                  <a:cubicBezTo>
                    <a:pt x="12646" y="19291"/>
                    <a:pt x="14269" y="16784"/>
                    <a:pt x="15641" y="14112"/>
                  </a:cubicBezTo>
                  <a:cubicBezTo>
                    <a:pt x="16494" y="17483"/>
                    <a:pt x="17585" y="20872"/>
                    <a:pt x="20164" y="21600"/>
                  </a:cubicBezTo>
                  <a:lnTo>
                    <a:pt x="20353" y="19555"/>
                  </a:lnTo>
                  <a:cubicBezTo>
                    <a:pt x="18170" y="18939"/>
                    <a:pt x="17341" y="15971"/>
                    <a:pt x="16486" y="12469"/>
                  </a:cubicBezTo>
                  <a:cubicBezTo>
                    <a:pt x="17922" y="9562"/>
                    <a:pt x="19218" y="7126"/>
                    <a:pt x="21427" y="7750"/>
                  </a:cubicBezTo>
                  <a:lnTo>
                    <a:pt x="21600" y="5701"/>
                  </a:lnTo>
                  <a:cubicBezTo>
                    <a:pt x="18998" y="4966"/>
                    <a:pt x="17363" y="7639"/>
                    <a:pt x="15964" y="10403"/>
                  </a:cubicBezTo>
                  <a:cubicBezTo>
                    <a:pt x="15115" y="7072"/>
                    <a:pt x="14006" y="3768"/>
                    <a:pt x="11458" y="3048"/>
                  </a:cubicBezTo>
                  <a:cubicBezTo>
                    <a:pt x="8930" y="2335"/>
                    <a:pt x="7330" y="4841"/>
                    <a:pt x="5956" y="7519"/>
                  </a:cubicBezTo>
                  <a:cubicBezTo>
                    <a:pt x="5103" y="4143"/>
                    <a:pt x="4006" y="730"/>
                    <a:pt x="1424" y="0"/>
                  </a:cubicBezTo>
                  <a:cubicBezTo>
                    <a:pt x="1424" y="0"/>
                    <a:pt x="1247" y="2048"/>
                    <a:pt x="1247" y="2048"/>
                  </a:cubicBezTo>
                  <a:cubicBezTo>
                    <a:pt x="3436" y="2666"/>
                    <a:pt x="4253" y="5647"/>
                    <a:pt x="5111" y="9162"/>
                  </a:cubicBezTo>
                  <a:cubicBezTo>
                    <a:pt x="3678" y="12062"/>
                    <a:pt x="2378" y="14476"/>
                    <a:pt x="172" y="13853"/>
                  </a:cubicBezTo>
                  <a:lnTo>
                    <a:pt x="0" y="15895"/>
                  </a:lnTo>
                  <a:close/>
                  <a:moveTo>
                    <a:pt x="491" y="12600"/>
                  </a:moveTo>
                  <a:cubicBezTo>
                    <a:pt x="875" y="12701"/>
                    <a:pt x="1223" y="12685"/>
                    <a:pt x="1549" y="12580"/>
                  </a:cubicBezTo>
                  <a:cubicBezTo>
                    <a:pt x="1549" y="12580"/>
                    <a:pt x="2321" y="3967"/>
                    <a:pt x="2321" y="3967"/>
                  </a:cubicBezTo>
                  <a:cubicBezTo>
                    <a:pt x="2030" y="3690"/>
                    <a:pt x="1699" y="3489"/>
                    <a:pt x="1315" y="3377"/>
                  </a:cubicBezTo>
                  <a:lnTo>
                    <a:pt x="491" y="12600"/>
                  </a:lnTo>
                  <a:close/>
                  <a:moveTo>
                    <a:pt x="2634" y="11814"/>
                  </a:moveTo>
                  <a:cubicBezTo>
                    <a:pt x="3034" y="11431"/>
                    <a:pt x="3403" y="10892"/>
                    <a:pt x="3769" y="10250"/>
                  </a:cubicBezTo>
                  <a:lnTo>
                    <a:pt x="4033" y="7350"/>
                  </a:lnTo>
                  <a:cubicBezTo>
                    <a:pt x="3797" y="6543"/>
                    <a:pt x="3542" y="5828"/>
                    <a:pt x="3229" y="5249"/>
                  </a:cubicBezTo>
                  <a:lnTo>
                    <a:pt x="2634" y="11814"/>
                  </a:lnTo>
                  <a:close/>
                  <a:moveTo>
                    <a:pt x="6469" y="9554"/>
                  </a:moveTo>
                  <a:cubicBezTo>
                    <a:pt x="7855" y="6764"/>
                    <a:pt x="9142" y="4492"/>
                    <a:pt x="11285" y="5097"/>
                  </a:cubicBezTo>
                  <a:cubicBezTo>
                    <a:pt x="13446" y="5708"/>
                    <a:pt x="14271" y="8612"/>
                    <a:pt x="15117" y="12067"/>
                  </a:cubicBezTo>
                  <a:cubicBezTo>
                    <a:pt x="13735" y="14848"/>
                    <a:pt x="12450" y="17138"/>
                    <a:pt x="10312" y="16534"/>
                  </a:cubicBezTo>
                  <a:cubicBezTo>
                    <a:pt x="8151" y="15924"/>
                    <a:pt x="7315" y="13008"/>
                    <a:pt x="6469" y="9554"/>
                  </a:cubicBezTo>
                  <a:close/>
                  <a:moveTo>
                    <a:pt x="7926" y="11848"/>
                  </a:moveTo>
                  <a:cubicBezTo>
                    <a:pt x="8206" y="12791"/>
                    <a:pt x="8514" y="13618"/>
                    <a:pt x="8887" y="14290"/>
                  </a:cubicBezTo>
                  <a:lnTo>
                    <a:pt x="9579" y="6388"/>
                  </a:lnTo>
                  <a:cubicBezTo>
                    <a:pt x="9109" y="6822"/>
                    <a:pt x="8677" y="7447"/>
                    <a:pt x="8249" y="8189"/>
                  </a:cubicBezTo>
                  <a:lnTo>
                    <a:pt x="7926" y="11848"/>
                  </a:lnTo>
                  <a:close/>
                  <a:moveTo>
                    <a:pt x="9896" y="14953"/>
                  </a:moveTo>
                  <a:cubicBezTo>
                    <a:pt x="10099" y="15084"/>
                    <a:pt x="10315" y="15184"/>
                    <a:pt x="10557" y="15248"/>
                  </a:cubicBezTo>
                  <a:cubicBezTo>
                    <a:pt x="10679" y="15281"/>
                    <a:pt x="10797" y="15298"/>
                    <a:pt x="10912" y="15309"/>
                  </a:cubicBezTo>
                  <a:lnTo>
                    <a:pt x="11755" y="6255"/>
                  </a:lnTo>
                  <a:cubicBezTo>
                    <a:pt x="11643" y="6205"/>
                    <a:pt x="11527" y="6163"/>
                    <a:pt x="11404" y="6131"/>
                  </a:cubicBezTo>
                  <a:cubicBezTo>
                    <a:pt x="11163" y="6066"/>
                    <a:pt x="10938" y="6048"/>
                    <a:pt x="10721" y="6066"/>
                  </a:cubicBezTo>
                  <a:lnTo>
                    <a:pt x="9896" y="14953"/>
                  </a:lnTo>
                  <a:close/>
                  <a:moveTo>
                    <a:pt x="12018" y="15401"/>
                  </a:moveTo>
                  <a:cubicBezTo>
                    <a:pt x="12451" y="15112"/>
                    <a:pt x="12844" y="14657"/>
                    <a:pt x="13226" y="14085"/>
                  </a:cubicBezTo>
                  <a:lnTo>
                    <a:pt x="13671" y="9231"/>
                  </a:lnTo>
                  <a:cubicBezTo>
                    <a:pt x="13409" y="8483"/>
                    <a:pt x="13115" y="7842"/>
                    <a:pt x="12755" y="7338"/>
                  </a:cubicBezTo>
                  <a:lnTo>
                    <a:pt x="12018" y="15401"/>
                  </a:lnTo>
                  <a:close/>
                  <a:moveTo>
                    <a:pt x="17569" y="14225"/>
                  </a:moveTo>
                  <a:cubicBezTo>
                    <a:pt x="17809" y="14981"/>
                    <a:pt x="18068" y="15640"/>
                    <a:pt x="18381" y="16171"/>
                  </a:cubicBezTo>
                  <a:lnTo>
                    <a:pt x="18883" y="9826"/>
                  </a:lnTo>
                  <a:cubicBezTo>
                    <a:pt x="18496" y="10227"/>
                    <a:pt x="18140" y="10774"/>
                    <a:pt x="17789" y="11421"/>
                  </a:cubicBezTo>
                  <a:lnTo>
                    <a:pt x="17569" y="14225"/>
                  </a:lnTo>
                  <a:close/>
                  <a:moveTo>
                    <a:pt x="19556" y="17463"/>
                  </a:moveTo>
                  <a:cubicBezTo>
                    <a:pt x="19840" y="17716"/>
                    <a:pt x="20160" y="17896"/>
                    <a:pt x="20532" y="17987"/>
                  </a:cubicBezTo>
                  <a:lnTo>
                    <a:pt x="21280" y="9117"/>
                  </a:lnTo>
                  <a:cubicBezTo>
                    <a:pt x="20907" y="9037"/>
                    <a:pt x="20569" y="9067"/>
                    <a:pt x="20254" y="9182"/>
                  </a:cubicBezTo>
                  <a:cubicBezTo>
                    <a:pt x="20254" y="9182"/>
                    <a:pt x="19556" y="17463"/>
                    <a:pt x="19556" y="17463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25" name="Google Shape;125;p6"/>
            <p:cNvSpPr/>
            <p:nvPr/>
          </p:nvSpPr>
          <p:spPr>
            <a:xfrm>
              <a:off x="13886541" y="2993820"/>
              <a:ext cx="578410" cy="610580"/>
            </a:xfrm>
            <a:custGeom>
              <a:rect b="b" l="l" r="r" t="t"/>
              <a:pathLst>
                <a:path extrusionOk="0" h="21285" w="21272">
                  <a:moveTo>
                    <a:pt x="7646" y="529"/>
                  </a:moveTo>
                  <a:cubicBezTo>
                    <a:pt x="7990" y="7"/>
                    <a:pt x="8716" y="-158"/>
                    <a:pt x="9266" y="168"/>
                  </a:cubicBezTo>
                  <a:lnTo>
                    <a:pt x="20724" y="6954"/>
                  </a:lnTo>
                  <a:cubicBezTo>
                    <a:pt x="21274" y="7280"/>
                    <a:pt x="21435" y="7971"/>
                    <a:pt x="21091" y="8493"/>
                  </a:cubicBezTo>
                  <a:lnTo>
                    <a:pt x="13003" y="20763"/>
                  </a:lnTo>
                  <a:cubicBezTo>
                    <a:pt x="12659" y="21284"/>
                    <a:pt x="11938" y="21442"/>
                    <a:pt x="11388" y="21116"/>
                  </a:cubicBezTo>
                  <a:lnTo>
                    <a:pt x="8398" y="19345"/>
                  </a:lnTo>
                  <a:lnTo>
                    <a:pt x="10574" y="16044"/>
                  </a:lnTo>
                  <a:cubicBezTo>
                    <a:pt x="10918" y="15523"/>
                    <a:pt x="10752" y="14839"/>
                    <a:pt x="10202" y="14513"/>
                  </a:cubicBezTo>
                  <a:lnTo>
                    <a:pt x="8206" y="13331"/>
                  </a:lnTo>
                  <a:cubicBezTo>
                    <a:pt x="7656" y="13006"/>
                    <a:pt x="6935" y="13163"/>
                    <a:pt x="6591" y="13685"/>
                  </a:cubicBezTo>
                  <a:lnTo>
                    <a:pt x="4415" y="16986"/>
                  </a:lnTo>
                  <a:lnTo>
                    <a:pt x="1926" y="15512"/>
                  </a:lnTo>
                  <a:cubicBezTo>
                    <a:pt x="1376" y="15186"/>
                    <a:pt x="1202" y="14498"/>
                    <a:pt x="1545" y="13976"/>
                  </a:cubicBezTo>
                  <a:lnTo>
                    <a:pt x="552" y="13387"/>
                  </a:lnTo>
                  <a:cubicBezTo>
                    <a:pt x="2" y="13062"/>
                    <a:pt x="-165" y="12378"/>
                    <a:pt x="179" y="11857"/>
                  </a:cubicBezTo>
                  <a:lnTo>
                    <a:pt x="7646" y="529"/>
                  </a:lnTo>
                  <a:close/>
                  <a:moveTo>
                    <a:pt x="8332" y="1585"/>
                  </a:moveTo>
                  <a:lnTo>
                    <a:pt x="1799" y="11496"/>
                  </a:lnTo>
                  <a:cubicBezTo>
                    <a:pt x="1799" y="11496"/>
                    <a:pt x="1170" y="12444"/>
                    <a:pt x="2166" y="13034"/>
                  </a:cubicBezTo>
                  <a:lnTo>
                    <a:pt x="9326" y="2173"/>
                  </a:lnTo>
                  <a:cubicBezTo>
                    <a:pt x="9498" y="1913"/>
                    <a:pt x="9416" y="1577"/>
                    <a:pt x="9141" y="1414"/>
                  </a:cubicBezTo>
                  <a:cubicBezTo>
                    <a:pt x="8866" y="1251"/>
                    <a:pt x="8504" y="1324"/>
                    <a:pt x="8332" y="1585"/>
                  </a:cubicBezTo>
                  <a:close/>
                  <a:moveTo>
                    <a:pt x="6784" y="14449"/>
                  </a:moveTo>
                  <a:cubicBezTo>
                    <a:pt x="7128" y="13927"/>
                    <a:pt x="7849" y="13769"/>
                    <a:pt x="8399" y="14095"/>
                  </a:cubicBezTo>
                  <a:lnTo>
                    <a:pt x="9393" y="14684"/>
                  </a:lnTo>
                  <a:cubicBezTo>
                    <a:pt x="9943" y="15010"/>
                    <a:pt x="10109" y="15693"/>
                    <a:pt x="9766" y="16215"/>
                  </a:cubicBezTo>
                  <a:lnTo>
                    <a:pt x="7897" y="19049"/>
                  </a:lnTo>
                  <a:cubicBezTo>
                    <a:pt x="7554" y="19570"/>
                    <a:pt x="6827" y="19735"/>
                    <a:pt x="6277" y="19410"/>
                  </a:cubicBezTo>
                  <a:lnTo>
                    <a:pt x="5284" y="18821"/>
                  </a:lnTo>
                  <a:cubicBezTo>
                    <a:pt x="4733" y="18495"/>
                    <a:pt x="4572" y="17804"/>
                    <a:pt x="4916" y="17283"/>
                  </a:cubicBezTo>
                  <a:lnTo>
                    <a:pt x="6784" y="14449"/>
                  </a:lnTo>
                  <a:close/>
                  <a:moveTo>
                    <a:pt x="7465" y="15512"/>
                  </a:moveTo>
                  <a:cubicBezTo>
                    <a:pt x="7293" y="15773"/>
                    <a:pt x="7369" y="16116"/>
                    <a:pt x="7645" y="16279"/>
                  </a:cubicBezTo>
                  <a:cubicBezTo>
                    <a:pt x="7920" y="16442"/>
                    <a:pt x="8287" y="16362"/>
                    <a:pt x="8459" y="16101"/>
                  </a:cubicBezTo>
                  <a:cubicBezTo>
                    <a:pt x="8630" y="15840"/>
                    <a:pt x="8546" y="15492"/>
                    <a:pt x="8271" y="15329"/>
                  </a:cubicBezTo>
                  <a:cubicBezTo>
                    <a:pt x="7995" y="15166"/>
                    <a:pt x="7637" y="15251"/>
                    <a:pt x="7465" y="15512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26" name="Google Shape;126;p6"/>
            <p:cNvSpPr/>
            <p:nvPr/>
          </p:nvSpPr>
          <p:spPr>
            <a:xfrm>
              <a:off x="10894630" y="2650276"/>
              <a:ext cx="621486" cy="960340"/>
            </a:xfrm>
            <a:custGeom>
              <a:rect b="b" l="l" r="r" t="t"/>
              <a:pathLst>
                <a:path extrusionOk="0" h="21353" w="21220">
                  <a:moveTo>
                    <a:pt x="15021" y="3564"/>
                  </a:moveTo>
                  <a:lnTo>
                    <a:pt x="1858" y="5543"/>
                  </a:lnTo>
                  <a:lnTo>
                    <a:pt x="6199" y="17788"/>
                  </a:lnTo>
                  <a:lnTo>
                    <a:pt x="19362" y="15809"/>
                  </a:lnTo>
                  <a:cubicBezTo>
                    <a:pt x="19362" y="15809"/>
                    <a:pt x="15021" y="3564"/>
                    <a:pt x="15021" y="3564"/>
                  </a:cubicBezTo>
                  <a:close/>
                  <a:moveTo>
                    <a:pt x="10139" y="2364"/>
                  </a:moveTo>
                  <a:lnTo>
                    <a:pt x="5438" y="3070"/>
                  </a:lnTo>
                  <a:cubicBezTo>
                    <a:pt x="5178" y="3109"/>
                    <a:pt x="5016" y="3278"/>
                    <a:pt x="5076" y="3447"/>
                  </a:cubicBezTo>
                  <a:cubicBezTo>
                    <a:pt x="5136" y="3616"/>
                    <a:pt x="5395" y="3722"/>
                    <a:pt x="5655" y="3683"/>
                  </a:cubicBezTo>
                  <a:lnTo>
                    <a:pt x="10356" y="2976"/>
                  </a:lnTo>
                  <a:cubicBezTo>
                    <a:pt x="10615" y="2937"/>
                    <a:pt x="10777" y="2768"/>
                    <a:pt x="10717" y="2599"/>
                  </a:cubicBezTo>
                  <a:cubicBezTo>
                    <a:pt x="10657" y="2430"/>
                    <a:pt x="10398" y="2325"/>
                    <a:pt x="10139" y="2364"/>
                  </a:cubicBezTo>
                  <a:close/>
                  <a:moveTo>
                    <a:pt x="14119" y="19177"/>
                  </a:moveTo>
                  <a:cubicBezTo>
                    <a:pt x="14897" y="19060"/>
                    <a:pt x="15383" y="18554"/>
                    <a:pt x="15204" y="18046"/>
                  </a:cubicBezTo>
                  <a:cubicBezTo>
                    <a:pt x="15024" y="17539"/>
                    <a:pt x="14246" y="17223"/>
                    <a:pt x="13468" y="17340"/>
                  </a:cubicBezTo>
                  <a:cubicBezTo>
                    <a:pt x="12689" y="17457"/>
                    <a:pt x="12203" y="17963"/>
                    <a:pt x="12383" y="18470"/>
                  </a:cubicBezTo>
                  <a:cubicBezTo>
                    <a:pt x="12563" y="18978"/>
                    <a:pt x="13340" y="19294"/>
                    <a:pt x="14119" y="19177"/>
                  </a:cubicBezTo>
                  <a:close/>
                  <a:moveTo>
                    <a:pt x="19724" y="19624"/>
                  </a:moveTo>
                  <a:lnTo>
                    <a:pt x="8442" y="21320"/>
                  </a:lnTo>
                  <a:cubicBezTo>
                    <a:pt x="7403" y="21476"/>
                    <a:pt x="6367" y="21054"/>
                    <a:pt x="6127" y="20378"/>
                  </a:cubicBezTo>
                  <a:lnTo>
                    <a:pt x="50" y="3235"/>
                  </a:lnTo>
                  <a:cubicBezTo>
                    <a:pt x="-190" y="2559"/>
                    <a:pt x="458" y="1884"/>
                    <a:pt x="1496" y="1728"/>
                  </a:cubicBezTo>
                  <a:lnTo>
                    <a:pt x="12778" y="32"/>
                  </a:lnTo>
                  <a:cubicBezTo>
                    <a:pt x="13817" y="-124"/>
                    <a:pt x="14853" y="298"/>
                    <a:pt x="15093" y="974"/>
                  </a:cubicBezTo>
                  <a:lnTo>
                    <a:pt x="21170" y="18117"/>
                  </a:lnTo>
                  <a:cubicBezTo>
                    <a:pt x="21410" y="18793"/>
                    <a:pt x="20762" y="19468"/>
                    <a:pt x="19724" y="19624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27" name="Google Shape;127;p6"/>
            <p:cNvSpPr/>
            <p:nvPr/>
          </p:nvSpPr>
          <p:spPr>
            <a:xfrm>
              <a:off x="11662409" y="2578131"/>
              <a:ext cx="539930" cy="685716"/>
            </a:xfrm>
            <a:custGeom>
              <a:rect b="b" l="l" r="r" t="t"/>
              <a:pathLst>
                <a:path extrusionOk="0" h="21600" w="21600">
                  <a:moveTo>
                    <a:pt x="0" y="837"/>
                  </a:moveTo>
                  <a:lnTo>
                    <a:pt x="1844" y="21600"/>
                  </a:lnTo>
                  <a:lnTo>
                    <a:pt x="21600" y="20512"/>
                  </a:lnTo>
                  <a:lnTo>
                    <a:pt x="20076" y="3352"/>
                  </a:lnTo>
                  <a:lnTo>
                    <a:pt x="15202" y="0"/>
                  </a:lnTo>
                  <a:lnTo>
                    <a:pt x="0" y="837"/>
                  </a:lnTo>
                  <a:close/>
                  <a:moveTo>
                    <a:pt x="6705" y="5273"/>
                  </a:moveTo>
                  <a:lnTo>
                    <a:pt x="13900" y="4876"/>
                  </a:lnTo>
                  <a:lnTo>
                    <a:pt x="13951" y="5450"/>
                  </a:lnTo>
                  <a:lnTo>
                    <a:pt x="6756" y="5846"/>
                  </a:lnTo>
                  <a:lnTo>
                    <a:pt x="6705" y="5273"/>
                  </a:lnTo>
                  <a:close/>
                  <a:moveTo>
                    <a:pt x="3609" y="11120"/>
                  </a:moveTo>
                  <a:lnTo>
                    <a:pt x="18000" y="10328"/>
                  </a:lnTo>
                  <a:lnTo>
                    <a:pt x="18049" y="10884"/>
                  </a:lnTo>
                  <a:lnTo>
                    <a:pt x="3658" y="11677"/>
                  </a:lnTo>
                  <a:lnTo>
                    <a:pt x="3609" y="11120"/>
                  </a:lnTo>
                  <a:close/>
                  <a:moveTo>
                    <a:pt x="3859" y="13936"/>
                  </a:moveTo>
                  <a:lnTo>
                    <a:pt x="18250" y="13144"/>
                  </a:lnTo>
                  <a:lnTo>
                    <a:pt x="18301" y="13717"/>
                  </a:lnTo>
                  <a:lnTo>
                    <a:pt x="3910" y="14509"/>
                  </a:lnTo>
                  <a:lnTo>
                    <a:pt x="3859" y="13936"/>
                  </a:lnTo>
                  <a:close/>
                  <a:moveTo>
                    <a:pt x="4109" y="16753"/>
                  </a:moveTo>
                  <a:lnTo>
                    <a:pt x="11305" y="16357"/>
                  </a:lnTo>
                  <a:lnTo>
                    <a:pt x="11356" y="16930"/>
                  </a:lnTo>
                  <a:lnTo>
                    <a:pt x="4160" y="17326"/>
                  </a:lnTo>
                  <a:lnTo>
                    <a:pt x="4109" y="1675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28" name="Google Shape;128;p6"/>
            <p:cNvSpPr/>
            <p:nvPr/>
          </p:nvSpPr>
          <p:spPr>
            <a:xfrm>
              <a:off x="12531620" y="6289836"/>
              <a:ext cx="641868" cy="650244"/>
            </a:xfrm>
            <a:custGeom>
              <a:rect b="b" l="l" r="r" t="t"/>
              <a:pathLst>
                <a:path extrusionOk="0" h="21600" w="21273">
                  <a:moveTo>
                    <a:pt x="0" y="8656"/>
                  </a:moveTo>
                  <a:lnTo>
                    <a:pt x="3891" y="13472"/>
                  </a:lnTo>
                  <a:cubicBezTo>
                    <a:pt x="3891" y="13472"/>
                    <a:pt x="5113" y="13644"/>
                    <a:pt x="5432" y="12623"/>
                  </a:cubicBezTo>
                  <a:cubicBezTo>
                    <a:pt x="5784" y="11492"/>
                    <a:pt x="7687" y="9934"/>
                    <a:pt x="9148" y="11824"/>
                  </a:cubicBezTo>
                  <a:cubicBezTo>
                    <a:pt x="10609" y="13713"/>
                    <a:pt x="9118" y="15051"/>
                    <a:pt x="7911" y="15308"/>
                  </a:cubicBezTo>
                  <a:cubicBezTo>
                    <a:pt x="6818" y="15541"/>
                    <a:pt x="6446" y="16635"/>
                    <a:pt x="6446" y="16635"/>
                  </a:cubicBezTo>
                  <a:lnTo>
                    <a:pt x="10458" y="21600"/>
                  </a:lnTo>
                  <a:lnTo>
                    <a:pt x="14739" y="18125"/>
                  </a:lnTo>
                  <a:cubicBezTo>
                    <a:pt x="14739" y="18125"/>
                    <a:pt x="14656" y="17235"/>
                    <a:pt x="13766" y="16921"/>
                  </a:cubicBezTo>
                  <a:cubicBezTo>
                    <a:pt x="12685" y="16541"/>
                    <a:pt x="11239" y="14858"/>
                    <a:pt x="13261" y="13217"/>
                  </a:cubicBezTo>
                  <a:cubicBezTo>
                    <a:pt x="15282" y="11577"/>
                    <a:pt x="16620" y="13268"/>
                    <a:pt x="16756" y="14619"/>
                  </a:cubicBezTo>
                  <a:cubicBezTo>
                    <a:pt x="16858" y="15631"/>
                    <a:pt x="17668" y="15748"/>
                    <a:pt x="17668" y="15748"/>
                  </a:cubicBezTo>
                  <a:lnTo>
                    <a:pt x="21273" y="12822"/>
                  </a:lnTo>
                  <a:cubicBezTo>
                    <a:pt x="21273" y="12822"/>
                    <a:pt x="18291" y="9357"/>
                    <a:pt x="17693" y="8295"/>
                  </a:cubicBezTo>
                  <a:cubicBezTo>
                    <a:pt x="17052" y="7158"/>
                    <a:pt x="18759" y="6911"/>
                    <a:pt x="19060" y="6845"/>
                  </a:cubicBezTo>
                  <a:cubicBezTo>
                    <a:pt x="20796" y="6467"/>
                    <a:pt x="21600" y="4760"/>
                    <a:pt x="20175" y="2996"/>
                  </a:cubicBezTo>
                  <a:cubicBezTo>
                    <a:pt x="18749" y="1232"/>
                    <a:pt x="16519" y="2306"/>
                    <a:pt x="16165" y="3733"/>
                  </a:cubicBezTo>
                  <a:cubicBezTo>
                    <a:pt x="15902" y="4793"/>
                    <a:pt x="15415" y="5326"/>
                    <a:pt x="14915" y="4919"/>
                  </a:cubicBezTo>
                  <a:cubicBezTo>
                    <a:pt x="13746" y="3966"/>
                    <a:pt x="10665" y="0"/>
                    <a:pt x="10665" y="0"/>
                  </a:cubicBezTo>
                  <a:lnTo>
                    <a:pt x="7285" y="2743"/>
                  </a:lnTo>
                  <a:cubicBezTo>
                    <a:pt x="7285" y="2743"/>
                    <a:pt x="7256" y="4048"/>
                    <a:pt x="8291" y="4295"/>
                  </a:cubicBezTo>
                  <a:cubicBezTo>
                    <a:pt x="9849" y="4668"/>
                    <a:pt x="10626" y="6514"/>
                    <a:pt x="9021" y="7816"/>
                  </a:cubicBezTo>
                  <a:cubicBezTo>
                    <a:pt x="7417" y="9118"/>
                    <a:pt x="5847" y="8156"/>
                    <a:pt x="5733" y="6515"/>
                  </a:cubicBezTo>
                  <a:cubicBezTo>
                    <a:pt x="5669" y="5595"/>
                    <a:pt x="4421" y="5079"/>
                    <a:pt x="4421" y="5079"/>
                  </a:cubicBezTo>
                  <a:cubicBezTo>
                    <a:pt x="4421" y="5079"/>
                    <a:pt x="0" y="8656"/>
                    <a:pt x="0" y="8656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29" name="Google Shape;129;p6"/>
            <p:cNvSpPr/>
            <p:nvPr/>
          </p:nvSpPr>
          <p:spPr>
            <a:xfrm>
              <a:off x="11981887" y="4201963"/>
              <a:ext cx="441404" cy="383974"/>
            </a:xfrm>
            <a:custGeom>
              <a:rect b="b" l="l" r="r" t="t"/>
              <a:pathLst>
                <a:path extrusionOk="0" h="21600" w="21557">
                  <a:moveTo>
                    <a:pt x="0" y="307"/>
                  </a:moveTo>
                  <a:lnTo>
                    <a:pt x="120" y="8229"/>
                  </a:lnTo>
                  <a:cubicBezTo>
                    <a:pt x="120" y="8229"/>
                    <a:pt x="1074" y="9367"/>
                    <a:pt x="2052" y="8590"/>
                  </a:cubicBezTo>
                  <a:cubicBezTo>
                    <a:pt x="3133" y="7728"/>
                    <a:pt x="5865" y="7659"/>
                    <a:pt x="5855" y="10716"/>
                  </a:cubicBezTo>
                  <a:cubicBezTo>
                    <a:pt x="5845" y="13772"/>
                    <a:pt x="3624" y="13944"/>
                    <a:pt x="2389" y="13251"/>
                  </a:cubicBezTo>
                  <a:cubicBezTo>
                    <a:pt x="1272" y="12623"/>
                    <a:pt x="199" y="13432"/>
                    <a:pt x="199" y="13432"/>
                  </a:cubicBezTo>
                  <a:lnTo>
                    <a:pt x="323" y="21600"/>
                  </a:lnTo>
                  <a:lnTo>
                    <a:pt x="6451" y="21477"/>
                  </a:lnTo>
                  <a:cubicBezTo>
                    <a:pt x="6451" y="21477"/>
                    <a:pt x="6986" y="20514"/>
                    <a:pt x="6421" y="19495"/>
                  </a:cubicBezTo>
                  <a:cubicBezTo>
                    <a:pt x="5733" y="18260"/>
                    <a:pt x="5615" y="15424"/>
                    <a:pt x="8509" y="15365"/>
                  </a:cubicBezTo>
                  <a:cubicBezTo>
                    <a:pt x="11403" y="15307"/>
                    <a:pt x="11419" y="18067"/>
                    <a:pt x="10615" y="19535"/>
                  </a:cubicBezTo>
                  <a:cubicBezTo>
                    <a:pt x="10013" y="20636"/>
                    <a:pt x="10643" y="21392"/>
                    <a:pt x="10643" y="21392"/>
                  </a:cubicBezTo>
                  <a:lnTo>
                    <a:pt x="15804" y="21289"/>
                  </a:lnTo>
                  <a:cubicBezTo>
                    <a:pt x="15804" y="21289"/>
                    <a:pt x="15557" y="15444"/>
                    <a:pt x="15758" y="13903"/>
                  </a:cubicBezTo>
                  <a:cubicBezTo>
                    <a:pt x="15974" y="12251"/>
                    <a:pt x="17639" y="13349"/>
                    <a:pt x="17948" y="13520"/>
                  </a:cubicBezTo>
                  <a:cubicBezTo>
                    <a:pt x="19729" y="14509"/>
                    <a:pt x="21600" y="13423"/>
                    <a:pt x="21556" y="10521"/>
                  </a:cubicBezTo>
                  <a:cubicBezTo>
                    <a:pt x="21512" y="7619"/>
                    <a:pt x="18822" y="6942"/>
                    <a:pt x="17537" y="8101"/>
                  </a:cubicBezTo>
                  <a:cubicBezTo>
                    <a:pt x="16582" y="8962"/>
                    <a:pt x="15790" y="9114"/>
                    <a:pt x="15630" y="8309"/>
                  </a:cubicBezTo>
                  <a:cubicBezTo>
                    <a:pt x="15257" y="6427"/>
                    <a:pt x="15266" y="0"/>
                    <a:pt x="15266" y="0"/>
                  </a:cubicBezTo>
                  <a:lnTo>
                    <a:pt x="10428" y="97"/>
                  </a:lnTo>
                  <a:cubicBezTo>
                    <a:pt x="10428" y="97"/>
                    <a:pt x="9511" y="1388"/>
                    <a:pt x="10249" y="2454"/>
                  </a:cubicBezTo>
                  <a:cubicBezTo>
                    <a:pt x="11360" y="4059"/>
                    <a:pt x="10780" y="6532"/>
                    <a:pt x="8483" y="6578"/>
                  </a:cubicBezTo>
                  <a:cubicBezTo>
                    <a:pt x="6187" y="6624"/>
                    <a:pt x="5468" y="4417"/>
                    <a:pt x="6490" y="2673"/>
                  </a:cubicBezTo>
                  <a:cubicBezTo>
                    <a:pt x="7062" y="1695"/>
                    <a:pt x="6320" y="191"/>
                    <a:pt x="6320" y="191"/>
                  </a:cubicBezTo>
                  <a:cubicBezTo>
                    <a:pt x="6320" y="191"/>
                    <a:pt x="0" y="307"/>
                    <a:pt x="0" y="307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30" name="Google Shape;130;p6"/>
            <p:cNvSpPr/>
            <p:nvPr/>
          </p:nvSpPr>
          <p:spPr>
            <a:xfrm>
              <a:off x="11678186" y="10413681"/>
              <a:ext cx="681752" cy="446008"/>
            </a:xfrm>
            <a:custGeom>
              <a:rect b="b" l="l" r="r" t="t"/>
              <a:pathLst>
                <a:path extrusionOk="0" h="21600" w="21600">
                  <a:moveTo>
                    <a:pt x="18900" y="15429"/>
                  </a:moveTo>
                  <a:lnTo>
                    <a:pt x="2700" y="15429"/>
                  </a:lnTo>
                  <a:lnTo>
                    <a:pt x="2700" y="2057"/>
                  </a:lnTo>
                  <a:lnTo>
                    <a:pt x="18900" y="2057"/>
                  </a:lnTo>
                  <a:cubicBezTo>
                    <a:pt x="18900" y="2057"/>
                    <a:pt x="18900" y="15429"/>
                    <a:pt x="18900" y="15429"/>
                  </a:cubicBezTo>
                  <a:close/>
                  <a:moveTo>
                    <a:pt x="18900" y="0"/>
                  </a:moveTo>
                  <a:lnTo>
                    <a:pt x="2700" y="0"/>
                  </a:lnTo>
                  <a:cubicBezTo>
                    <a:pt x="1954" y="0"/>
                    <a:pt x="1350" y="922"/>
                    <a:pt x="1350" y="2057"/>
                  </a:cubicBezTo>
                  <a:cubicBezTo>
                    <a:pt x="1350" y="2057"/>
                    <a:pt x="1350" y="17486"/>
                    <a:pt x="1364" y="17486"/>
                  </a:cubicBezTo>
                  <a:lnTo>
                    <a:pt x="20235" y="17486"/>
                  </a:lnTo>
                  <a:cubicBezTo>
                    <a:pt x="20250" y="17486"/>
                    <a:pt x="20250" y="2057"/>
                    <a:pt x="20250" y="2057"/>
                  </a:cubicBezTo>
                  <a:cubicBezTo>
                    <a:pt x="20250" y="922"/>
                    <a:pt x="19646" y="0"/>
                    <a:pt x="18900" y="0"/>
                  </a:cubicBezTo>
                  <a:close/>
                  <a:moveTo>
                    <a:pt x="20250" y="21600"/>
                  </a:moveTo>
                  <a:lnTo>
                    <a:pt x="1350" y="21600"/>
                  </a:lnTo>
                  <a:cubicBezTo>
                    <a:pt x="604" y="21600"/>
                    <a:pt x="0" y="20679"/>
                    <a:pt x="0" y="19543"/>
                  </a:cubicBezTo>
                  <a:lnTo>
                    <a:pt x="0" y="18514"/>
                  </a:lnTo>
                  <a:lnTo>
                    <a:pt x="8775" y="18514"/>
                  </a:lnTo>
                  <a:lnTo>
                    <a:pt x="8775" y="19543"/>
                  </a:lnTo>
                  <a:lnTo>
                    <a:pt x="12825" y="19543"/>
                  </a:lnTo>
                  <a:lnTo>
                    <a:pt x="12825" y="18514"/>
                  </a:lnTo>
                  <a:lnTo>
                    <a:pt x="21600" y="18514"/>
                  </a:lnTo>
                  <a:lnTo>
                    <a:pt x="21600" y="19543"/>
                  </a:lnTo>
                  <a:cubicBezTo>
                    <a:pt x="21600" y="20679"/>
                    <a:pt x="20995" y="21600"/>
                    <a:pt x="20250" y="21600"/>
                  </a:cubicBezTo>
                  <a:cubicBezTo>
                    <a:pt x="20250" y="21600"/>
                    <a:pt x="20250" y="21600"/>
                    <a:pt x="20250" y="21600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31" name="Google Shape;131;p6"/>
            <p:cNvSpPr/>
            <p:nvPr/>
          </p:nvSpPr>
          <p:spPr>
            <a:xfrm>
              <a:off x="13517964" y="3878275"/>
              <a:ext cx="745620" cy="528512"/>
            </a:xfrm>
            <a:custGeom>
              <a:rect b="b" l="l" r="r" t="t"/>
              <a:pathLst>
                <a:path extrusionOk="0" h="21600" w="21600">
                  <a:moveTo>
                    <a:pt x="7954" y="0"/>
                  </a:moveTo>
                  <a:lnTo>
                    <a:pt x="149" y="12597"/>
                  </a:lnTo>
                  <a:lnTo>
                    <a:pt x="0" y="12646"/>
                  </a:lnTo>
                  <a:lnTo>
                    <a:pt x="0" y="19074"/>
                  </a:lnTo>
                  <a:lnTo>
                    <a:pt x="9044" y="19042"/>
                  </a:lnTo>
                  <a:lnTo>
                    <a:pt x="9044" y="21600"/>
                  </a:lnTo>
                  <a:lnTo>
                    <a:pt x="10685" y="20823"/>
                  </a:lnTo>
                  <a:lnTo>
                    <a:pt x="12315" y="21600"/>
                  </a:lnTo>
                  <a:lnTo>
                    <a:pt x="12315" y="19042"/>
                  </a:lnTo>
                  <a:lnTo>
                    <a:pt x="15483" y="19025"/>
                  </a:lnTo>
                  <a:lnTo>
                    <a:pt x="15827" y="19025"/>
                  </a:lnTo>
                  <a:lnTo>
                    <a:pt x="21600" y="7043"/>
                  </a:lnTo>
                  <a:lnTo>
                    <a:pt x="21589" y="16"/>
                  </a:lnTo>
                  <a:cubicBezTo>
                    <a:pt x="21589" y="16"/>
                    <a:pt x="21589" y="0"/>
                    <a:pt x="21589" y="0"/>
                  </a:cubicBezTo>
                  <a:lnTo>
                    <a:pt x="7954" y="0"/>
                  </a:lnTo>
                  <a:close/>
                  <a:moveTo>
                    <a:pt x="20716" y="1813"/>
                  </a:moveTo>
                  <a:cubicBezTo>
                    <a:pt x="20717" y="2327"/>
                    <a:pt x="20716" y="2838"/>
                    <a:pt x="20716" y="3352"/>
                  </a:cubicBezTo>
                  <a:cubicBezTo>
                    <a:pt x="20718" y="4465"/>
                    <a:pt x="20715" y="5574"/>
                    <a:pt x="20716" y="6687"/>
                  </a:cubicBezTo>
                  <a:lnTo>
                    <a:pt x="15333" y="17779"/>
                  </a:lnTo>
                  <a:lnTo>
                    <a:pt x="12315" y="17795"/>
                  </a:lnTo>
                  <a:lnTo>
                    <a:pt x="12315" y="15220"/>
                  </a:lnTo>
                  <a:cubicBezTo>
                    <a:pt x="12315" y="15220"/>
                    <a:pt x="9044" y="15220"/>
                    <a:pt x="9044" y="15220"/>
                  </a:cubicBezTo>
                  <a:lnTo>
                    <a:pt x="9044" y="17811"/>
                  </a:lnTo>
                  <a:lnTo>
                    <a:pt x="872" y="17843"/>
                  </a:lnTo>
                  <a:lnTo>
                    <a:pt x="872" y="12646"/>
                  </a:lnTo>
                  <a:lnTo>
                    <a:pt x="15448" y="12646"/>
                  </a:lnTo>
                  <a:cubicBezTo>
                    <a:pt x="15448" y="12646"/>
                    <a:pt x="19422" y="4474"/>
                    <a:pt x="20716" y="1813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32" name="Google Shape;132;p6"/>
            <p:cNvSpPr/>
            <p:nvPr/>
          </p:nvSpPr>
          <p:spPr>
            <a:xfrm>
              <a:off x="10622816" y="11265327"/>
              <a:ext cx="446006" cy="446008"/>
            </a:xfrm>
            <a:custGeom>
              <a:rect b="b" l="l" r="r" t="t"/>
              <a:pathLst>
                <a:path extrusionOk="0" h="18957" w="18957">
                  <a:moveTo>
                    <a:pt x="5474" y="890"/>
                  </a:moveTo>
                  <a:cubicBezTo>
                    <a:pt x="729" y="3103"/>
                    <a:pt x="-1322" y="8738"/>
                    <a:pt x="890" y="13482"/>
                  </a:cubicBezTo>
                  <a:cubicBezTo>
                    <a:pt x="3103" y="18227"/>
                    <a:pt x="8738" y="20278"/>
                    <a:pt x="13482" y="18066"/>
                  </a:cubicBezTo>
                  <a:cubicBezTo>
                    <a:pt x="18227" y="15853"/>
                    <a:pt x="20278" y="10218"/>
                    <a:pt x="18066" y="5474"/>
                  </a:cubicBezTo>
                  <a:cubicBezTo>
                    <a:pt x="15853" y="729"/>
                    <a:pt x="10218" y="-1322"/>
                    <a:pt x="5474" y="890"/>
                  </a:cubicBezTo>
                  <a:close/>
                  <a:moveTo>
                    <a:pt x="6178" y="2402"/>
                  </a:moveTo>
                  <a:cubicBezTo>
                    <a:pt x="6348" y="2323"/>
                    <a:pt x="6545" y="2302"/>
                    <a:pt x="6734" y="2371"/>
                  </a:cubicBezTo>
                  <a:cubicBezTo>
                    <a:pt x="7112" y="2509"/>
                    <a:pt x="7308" y="2929"/>
                    <a:pt x="7170" y="3307"/>
                  </a:cubicBezTo>
                  <a:cubicBezTo>
                    <a:pt x="7033" y="3685"/>
                    <a:pt x="6612" y="3882"/>
                    <a:pt x="6234" y="3744"/>
                  </a:cubicBezTo>
                  <a:cubicBezTo>
                    <a:pt x="5856" y="3606"/>
                    <a:pt x="5660" y="3186"/>
                    <a:pt x="5798" y="2808"/>
                  </a:cubicBezTo>
                  <a:cubicBezTo>
                    <a:pt x="5866" y="2618"/>
                    <a:pt x="6009" y="2481"/>
                    <a:pt x="6178" y="2402"/>
                  </a:cubicBezTo>
                  <a:close/>
                  <a:moveTo>
                    <a:pt x="7039" y="4248"/>
                  </a:moveTo>
                  <a:cubicBezTo>
                    <a:pt x="7237" y="4156"/>
                    <a:pt x="7476" y="4242"/>
                    <a:pt x="7569" y="4441"/>
                  </a:cubicBezTo>
                  <a:lnTo>
                    <a:pt x="9434" y="8440"/>
                  </a:lnTo>
                  <a:cubicBezTo>
                    <a:pt x="9580" y="8433"/>
                    <a:pt x="9718" y="8366"/>
                    <a:pt x="9863" y="8419"/>
                  </a:cubicBezTo>
                  <a:cubicBezTo>
                    <a:pt x="10010" y="8472"/>
                    <a:pt x="10085" y="8605"/>
                    <a:pt x="10192" y="8705"/>
                  </a:cubicBezTo>
                  <a:lnTo>
                    <a:pt x="13175" y="7314"/>
                  </a:lnTo>
                  <a:cubicBezTo>
                    <a:pt x="13373" y="7222"/>
                    <a:pt x="13612" y="7309"/>
                    <a:pt x="13705" y="7507"/>
                  </a:cubicBezTo>
                  <a:cubicBezTo>
                    <a:pt x="13797" y="7705"/>
                    <a:pt x="13710" y="7944"/>
                    <a:pt x="13512" y="8037"/>
                  </a:cubicBezTo>
                  <a:lnTo>
                    <a:pt x="10529" y="9427"/>
                  </a:lnTo>
                  <a:cubicBezTo>
                    <a:pt x="10537" y="9574"/>
                    <a:pt x="10591" y="9717"/>
                    <a:pt x="10537" y="9863"/>
                  </a:cubicBezTo>
                  <a:cubicBezTo>
                    <a:pt x="10325" y="10447"/>
                    <a:pt x="9676" y="10750"/>
                    <a:pt x="9092" y="10537"/>
                  </a:cubicBezTo>
                  <a:cubicBezTo>
                    <a:pt x="8509" y="10325"/>
                    <a:pt x="8206" y="9676"/>
                    <a:pt x="8419" y="9092"/>
                  </a:cubicBezTo>
                  <a:cubicBezTo>
                    <a:pt x="8474" y="8942"/>
                    <a:pt x="8621" y="8880"/>
                    <a:pt x="8725" y="8771"/>
                  </a:cubicBezTo>
                  <a:lnTo>
                    <a:pt x="6860" y="4771"/>
                  </a:lnTo>
                  <a:cubicBezTo>
                    <a:pt x="6767" y="4573"/>
                    <a:pt x="6841" y="4340"/>
                    <a:pt x="7039" y="4248"/>
                  </a:cubicBezTo>
                  <a:close/>
                  <a:moveTo>
                    <a:pt x="2738" y="11823"/>
                  </a:moveTo>
                  <a:cubicBezTo>
                    <a:pt x="2908" y="11744"/>
                    <a:pt x="3105" y="11723"/>
                    <a:pt x="3294" y="11792"/>
                  </a:cubicBezTo>
                  <a:cubicBezTo>
                    <a:pt x="3672" y="11930"/>
                    <a:pt x="3868" y="12350"/>
                    <a:pt x="3730" y="12728"/>
                  </a:cubicBezTo>
                  <a:cubicBezTo>
                    <a:pt x="3593" y="13106"/>
                    <a:pt x="3172" y="13302"/>
                    <a:pt x="2794" y="13165"/>
                  </a:cubicBezTo>
                  <a:cubicBezTo>
                    <a:pt x="2416" y="13027"/>
                    <a:pt x="2220" y="12607"/>
                    <a:pt x="2358" y="12228"/>
                  </a:cubicBezTo>
                  <a:cubicBezTo>
                    <a:pt x="2426" y="12039"/>
                    <a:pt x="2569" y="11902"/>
                    <a:pt x="2738" y="11823"/>
                  </a:cubicBezTo>
                  <a:close/>
                  <a:moveTo>
                    <a:pt x="15620" y="5816"/>
                  </a:moveTo>
                  <a:cubicBezTo>
                    <a:pt x="15789" y="5737"/>
                    <a:pt x="15973" y="5722"/>
                    <a:pt x="16162" y="5791"/>
                  </a:cubicBezTo>
                  <a:cubicBezTo>
                    <a:pt x="16540" y="5929"/>
                    <a:pt x="16736" y="6349"/>
                    <a:pt x="16598" y="6728"/>
                  </a:cubicBezTo>
                  <a:cubicBezTo>
                    <a:pt x="16461" y="7106"/>
                    <a:pt x="16054" y="7296"/>
                    <a:pt x="15675" y="7158"/>
                  </a:cubicBezTo>
                  <a:cubicBezTo>
                    <a:pt x="15297" y="7020"/>
                    <a:pt x="15101" y="6600"/>
                    <a:pt x="15239" y="6222"/>
                  </a:cubicBezTo>
                  <a:cubicBezTo>
                    <a:pt x="15308" y="6033"/>
                    <a:pt x="15451" y="5895"/>
                    <a:pt x="15620" y="5816"/>
                  </a:cubicBezTo>
                  <a:close/>
                  <a:moveTo>
                    <a:pt x="12166" y="15243"/>
                  </a:moveTo>
                  <a:cubicBezTo>
                    <a:pt x="12335" y="15164"/>
                    <a:pt x="12533" y="15143"/>
                    <a:pt x="12722" y="15212"/>
                  </a:cubicBezTo>
                  <a:cubicBezTo>
                    <a:pt x="13100" y="15350"/>
                    <a:pt x="13296" y="15770"/>
                    <a:pt x="13158" y="16148"/>
                  </a:cubicBezTo>
                  <a:cubicBezTo>
                    <a:pt x="13021" y="16526"/>
                    <a:pt x="12600" y="16723"/>
                    <a:pt x="12222" y="16585"/>
                  </a:cubicBezTo>
                  <a:cubicBezTo>
                    <a:pt x="11844" y="16447"/>
                    <a:pt x="11648" y="16027"/>
                    <a:pt x="11785" y="15649"/>
                  </a:cubicBezTo>
                  <a:cubicBezTo>
                    <a:pt x="11854" y="15460"/>
                    <a:pt x="11997" y="15322"/>
                    <a:pt x="12166" y="15243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33" name="Google Shape;133;p6"/>
            <p:cNvSpPr/>
            <p:nvPr/>
          </p:nvSpPr>
          <p:spPr>
            <a:xfrm>
              <a:off x="11074336" y="12293991"/>
              <a:ext cx="529370" cy="550146"/>
            </a:xfrm>
            <a:custGeom>
              <a:rect b="b" l="l" r="r" t="t"/>
              <a:pathLst>
                <a:path extrusionOk="0" h="21369" w="21367">
                  <a:moveTo>
                    <a:pt x="9892" y="341"/>
                  </a:moveTo>
                  <a:cubicBezTo>
                    <a:pt x="10333" y="-98"/>
                    <a:pt x="11063" y="-117"/>
                    <a:pt x="11519" y="307"/>
                  </a:cubicBezTo>
                  <a:lnTo>
                    <a:pt x="21020" y="9136"/>
                  </a:lnTo>
                  <a:cubicBezTo>
                    <a:pt x="21476" y="9561"/>
                    <a:pt x="21482" y="10263"/>
                    <a:pt x="21042" y="10702"/>
                  </a:cubicBezTo>
                  <a:lnTo>
                    <a:pt x="10676" y="21032"/>
                  </a:lnTo>
                  <a:cubicBezTo>
                    <a:pt x="10236" y="21471"/>
                    <a:pt x="9512" y="21483"/>
                    <a:pt x="9056" y="21059"/>
                  </a:cubicBezTo>
                  <a:lnTo>
                    <a:pt x="6577" y="18755"/>
                  </a:lnTo>
                  <a:lnTo>
                    <a:pt x="9366" y="15976"/>
                  </a:lnTo>
                  <a:cubicBezTo>
                    <a:pt x="9806" y="15537"/>
                    <a:pt x="9793" y="14841"/>
                    <a:pt x="9337" y="14417"/>
                  </a:cubicBezTo>
                  <a:lnTo>
                    <a:pt x="7682" y="12879"/>
                  </a:lnTo>
                  <a:cubicBezTo>
                    <a:pt x="7226" y="12455"/>
                    <a:pt x="6503" y="12467"/>
                    <a:pt x="6062" y="12906"/>
                  </a:cubicBezTo>
                  <a:lnTo>
                    <a:pt x="3274" y="15685"/>
                  </a:lnTo>
                  <a:lnTo>
                    <a:pt x="1210" y="13767"/>
                  </a:lnTo>
                  <a:cubicBezTo>
                    <a:pt x="754" y="13343"/>
                    <a:pt x="734" y="12641"/>
                    <a:pt x="1175" y="12202"/>
                  </a:cubicBezTo>
                  <a:lnTo>
                    <a:pt x="351" y="11436"/>
                  </a:lnTo>
                  <a:cubicBezTo>
                    <a:pt x="-105" y="11012"/>
                    <a:pt x="-118" y="10316"/>
                    <a:pt x="322" y="9877"/>
                  </a:cubicBezTo>
                  <a:lnTo>
                    <a:pt x="9892" y="341"/>
                  </a:lnTo>
                  <a:close/>
                  <a:moveTo>
                    <a:pt x="10322" y="1500"/>
                  </a:moveTo>
                  <a:lnTo>
                    <a:pt x="1949" y="9844"/>
                  </a:lnTo>
                  <a:cubicBezTo>
                    <a:pt x="1949" y="9844"/>
                    <a:pt x="1145" y="10641"/>
                    <a:pt x="1971" y="11409"/>
                  </a:cubicBezTo>
                  <a:lnTo>
                    <a:pt x="11146" y="2266"/>
                  </a:lnTo>
                  <a:cubicBezTo>
                    <a:pt x="11366" y="2046"/>
                    <a:pt x="11360" y="1705"/>
                    <a:pt x="11132" y="1492"/>
                  </a:cubicBezTo>
                  <a:cubicBezTo>
                    <a:pt x="10904" y="1281"/>
                    <a:pt x="10542" y="1280"/>
                    <a:pt x="10322" y="1500"/>
                  </a:cubicBezTo>
                  <a:close/>
                  <a:moveTo>
                    <a:pt x="6083" y="13685"/>
                  </a:moveTo>
                  <a:cubicBezTo>
                    <a:pt x="6523" y="13247"/>
                    <a:pt x="7247" y="13234"/>
                    <a:pt x="7703" y="13658"/>
                  </a:cubicBezTo>
                  <a:lnTo>
                    <a:pt x="8527" y="14424"/>
                  </a:lnTo>
                  <a:cubicBezTo>
                    <a:pt x="8983" y="14848"/>
                    <a:pt x="8996" y="15544"/>
                    <a:pt x="8555" y="15983"/>
                  </a:cubicBezTo>
                  <a:lnTo>
                    <a:pt x="6161" y="18369"/>
                  </a:lnTo>
                  <a:cubicBezTo>
                    <a:pt x="5721" y="18808"/>
                    <a:pt x="4991" y="18826"/>
                    <a:pt x="4535" y="18403"/>
                  </a:cubicBezTo>
                  <a:lnTo>
                    <a:pt x="3711" y="17637"/>
                  </a:lnTo>
                  <a:cubicBezTo>
                    <a:pt x="3254" y="17213"/>
                    <a:pt x="3249" y="16510"/>
                    <a:pt x="3689" y="16071"/>
                  </a:cubicBezTo>
                  <a:lnTo>
                    <a:pt x="6083" y="13685"/>
                  </a:lnTo>
                  <a:close/>
                  <a:moveTo>
                    <a:pt x="6506" y="14851"/>
                  </a:moveTo>
                  <a:cubicBezTo>
                    <a:pt x="6286" y="15071"/>
                    <a:pt x="6285" y="15419"/>
                    <a:pt x="6514" y="15631"/>
                  </a:cubicBezTo>
                  <a:cubicBezTo>
                    <a:pt x="6742" y="15843"/>
                    <a:pt x="7110" y="15837"/>
                    <a:pt x="7330" y="15617"/>
                  </a:cubicBezTo>
                  <a:cubicBezTo>
                    <a:pt x="7550" y="15398"/>
                    <a:pt x="7544" y="15043"/>
                    <a:pt x="7316" y="14831"/>
                  </a:cubicBezTo>
                  <a:cubicBezTo>
                    <a:pt x="7088" y="14619"/>
                    <a:pt x="6726" y="14632"/>
                    <a:pt x="6506" y="1485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34" name="Google Shape;134;p6"/>
            <p:cNvSpPr/>
            <p:nvPr/>
          </p:nvSpPr>
          <p:spPr>
            <a:xfrm>
              <a:off x="10836598" y="8678073"/>
              <a:ext cx="776072" cy="459642"/>
            </a:xfrm>
            <a:custGeom>
              <a:rect b="b" l="l" r="r" t="t"/>
              <a:pathLst>
                <a:path extrusionOk="0" h="21311" w="21428">
                  <a:moveTo>
                    <a:pt x="3736" y="4687"/>
                  </a:moveTo>
                  <a:lnTo>
                    <a:pt x="4986" y="19624"/>
                  </a:lnTo>
                  <a:lnTo>
                    <a:pt x="17693" y="16625"/>
                  </a:lnTo>
                  <a:lnTo>
                    <a:pt x="16443" y="1688"/>
                  </a:lnTo>
                  <a:cubicBezTo>
                    <a:pt x="16443" y="1688"/>
                    <a:pt x="3736" y="4687"/>
                    <a:pt x="3736" y="4687"/>
                  </a:cubicBezTo>
                  <a:close/>
                  <a:moveTo>
                    <a:pt x="2231" y="9938"/>
                  </a:moveTo>
                  <a:lnTo>
                    <a:pt x="2678" y="15273"/>
                  </a:lnTo>
                  <a:cubicBezTo>
                    <a:pt x="2702" y="15567"/>
                    <a:pt x="2864" y="15772"/>
                    <a:pt x="3040" y="15731"/>
                  </a:cubicBezTo>
                  <a:cubicBezTo>
                    <a:pt x="3215" y="15690"/>
                    <a:pt x="3338" y="15417"/>
                    <a:pt x="3313" y="15123"/>
                  </a:cubicBezTo>
                  <a:lnTo>
                    <a:pt x="2867" y="9788"/>
                  </a:lnTo>
                  <a:cubicBezTo>
                    <a:pt x="2842" y="9494"/>
                    <a:pt x="2680" y="9288"/>
                    <a:pt x="2504" y="9330"/>
                  </a:cubicBezTo>
                  <a:cubicBezTo>
                    <a:pt x="2329" y="9371"/>
                    <a:pt x="2207" y="9644"/>
                    <a:pt x="2231" y="9938"/>
                  </a:cubicBezTo>
                  <a:close/>
                  <a:moveTo>
                    <a:pt x="19564" y="8023"/>
                  </a:moveTo>
                  <a:cubicBezTo>
                    <a:pt x="19490" y="7140"/>
                    <a:pt x="19004" y="6524"/>
                    <a:pt x="18477" y="6648"/>
                  </a:cubicBezTo>
                  <a:cubicBezTo>
                    <a:pt x="17951" y="6772"/>
                    <a:pt x="17584" y="7590"/>
                    <a:pt x="17658" y="8473"/>
                  </a:cubicBezTo>
                  <a:cubicBezTo>
                    <a:pt x="17732" y="9357"/>
                    <a:pt x="18219" y="9973"/>
                    <a:pt x="18745" y="9849"/>
                  </a:cubicBezTo>
                  <a:cubicBezTo>
                    <a:pt x="19272" y="9724"/>
                    <a:pt x="19638" y="8907"/>
                    <a:pt x="19564" y="8023"/>
                  </a:cubicBezTo>
                  <a:close/>
                  <a:moveTo>
                    <a:pt x="20344" y="1856"/>
                  </a:moveTo>
                  <a:lnTo>
                    <a:pt x="21415" y="14658"/>
                  </a:lnTo>
                  <a:cubicBezTo>
                    <a:pt x="21514" y="15837"/>
                    <a:pt x="21025" y="16926"/>
                    <a:pt x="20323" y="17092"/>
                  </a:cubicBezTo>
                  <a:lnTo>
                    <a:pt x="2533" y="21290"/>
                  </a:lnTo>
                  <a:cubicBezTo>
                    <a:pt x="1832" y="21456"/>
                    <a:pt x="1183" y="20635"/>
                    <a:pt x="1084" y="19456"/>
                  </a:cubicBezTo>
                  <a:lnTo>
                    <a:pt x="13" y="6654"/>
                  </a:lnTo>
                  <a:cubicBezTo>
                    <a:pt x="-86" y="5475"/>
                    <a:pt x="403" y="4386"/>
                    <a:pt x="1105" y="4220"/>
                  </a:cubicBezTo>
                  <a:lnTo>
                    <a:pt x="18895" y="22"/>
                  </a:lnTo>
                  <a:cubicBezTo>
                    <a:pt x="19596" y="-144"/>
                    <a:pt x="20245" y="677"/>
                    <a:pt x="20344" y="1856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35" name="Google Shape;135;p6"/>
            <p:cNvSpPr/>
            <p:nvPr/>
          </p:nvSpPr>
          <p:spPr>
            <a:xfrm>
              <a:off x="12300451" y="8958670"/>
              <a:ext cx="694132" cy="637746"/>
            </a:xfrm>
            <a:custGeom>
              <a:rect b="b" l="l" r="r" t="t"/>
              <a:pathLst>
                <a:path extrusionOk="0" h="21254" w="20391">
                  <a:moveTo>
                    <a:pt x="14806" y="20802"/>
                  </a:moveTo>
                  <a:cubicBezTo>
                    <a:pt x="16771" y="20078"/>
                    <a:pt x="18497" y="18506"/>
                    <a:pt x="19509" y="16252"/>
                  </a:cubicBezTo>
                  <a:cubicBezTo>
                    <a:pt x="21534" y="11744"/>
                    <a:pt x="19954" y="6226"/>
                    <a:pt x="15980" y="3929"/>
                  </a:cubicBezTo>
                  <a:cubicBezTo>
                    <a:pt x="12750" y="2062"/>
                    <a:pt x="8929" y="2896"/>
                    <a:pt x="6525" y="5695"/>
                  </a:cubicBezTo>
                  <a:cubicBezTo>
                    <a:pt x="6494" y="5619"/>
                    <a:pt x="6446" y="5549"/>
                    <a:pt x="6387" y="5489"/>
                  </a:cubicBezTo>
                  <a:lnTo>
                    <a:pt x="1181" y="167"/>
                  </a:lnTo>
                  <a:cubicBezTo>
                    <a:pt x="946" y="-73"/>
                    <a:pt x="582" y="-53"/>
                    <a:pt x="370" y="214"/>
                  </a:cubicBezTo>
                  <a:lnTo>
                    <a:pt x="146" y="499"/>
                  </a:lnTo>
                  <a:cubicBezTo>
                    <a:pt x="-66" y="765"/>
                    <a:pt x="-44" y="1177"/>
                    <a:pt x="192" y="1417"/>
                  </a:cubicBezTo>
                  <a:lnTo>
                    <a:pt x="5396" y="6733"/>
                  </a:lnTo>
                  <a:cubicBezTo>
                    <a:pt x="5480" y="6818"/>
                    <a:pt x="5581" y="6859"/>
                    <a:pt x="5685" y="6879"/>
                  </a:cubicBezTo>
                  <a:cubicBezTo>
                    <a:pt x="5480" y="7214"/>
                    <a:pt x="5286" y="7560"/>
                    <a:pt x="5118" y="7933"/>
                  </a:cubicBezTo>
                  <a:cubicBezTo>
                    <a:pt x="3093" y="12441"/>
                    <a:pt x="4673" y="17959"/>
                    <a:pt x="8647" y="20256"/>
                  </a:cubicBezTo>
                  <a:cubicBezTo>
                    <a:pt x="10634" y="21405"/>
                    <a:pt x="12840" y="21527"/>
                    <a:pt x="14806" y="20802"/>
                  </a:cubicBezTo>
                  <a:close/>
                  <a:moveTo>
                    <a:pt x="14414" y="19435"/>
                  </a:moveTo>
                  <a:cubicBezTo>
                    <a:pt x="12758" y="20045"/>
                    <a:pt x="10896" y="19937"/>
                    <a:pt x="9221" y="18969"/>
                  </a:cubicBezTo>
                  <a:cubicBezTo>
                    <a:pt x="5873" y="17034"/>
                    <a:pt x="4542" y="12385"/>
                    <a:pt x="6248" y="8586"/>
                  </a:cubicBezTo>
                  <a:cubicBezTo>
                    <a:pt x="7954" y="4788"/>
                    <a:pt x="12052" y="3277"/>
                    <a:pt x="15400" y="5212"/>
                  </a:cubicBezTo>
                  <a:cubicBezTo>
                    <a:pt x="18748" y="7148"/>
                    <a:pt x="20080" y="11797"/>
                    <a:pt x="18374" y="15596"/>
                  </a:cubicBezTo>
                  <a:cubicBezTo>
                    <a:pt x="17521" y="17495"/>
                    <a:pt x="16070" y="18824"/>
                    <a:pt x="14414" y="19435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36" name="Google Shape;136;p6"/>
            <p:cNvSpPr/>
            <p:nvPr/>
          </p:nvSpPr>
          <p:spPr>
            <a:xfrm>
              <a:off x="11569660" y="9038623"/>
              <a:ext cx="297614" cy="329456"/>
            </a:xfrm>
            <a:custGeom>
              <a:rect b="b" l="l" r="r" t="t"/>
              <a:pathLst>
                <a:path extrusionOk="0" h="21600" w="20678">
                  <a:moveTo>
                    <a:pt x="10339" y="0"/>
                  </a:moveTo>
                  <a:cubicBezTo>
                    <a:pt x="8560" y="0"/>
                    <a:pt x="6992" y="1375"/>
                    <a:pt x="5917" y="3576"/>
                  </a:cubicBezTo>
                  <a:cubicBezTo>
                    <a:pt x="5568" y="3546"/>
                    <a:pt x="5234" y="3529"/>
                    <a:pt x="4903" y="3529"/>
                  </a:cubicBezTo>
                  <a:cubicBezTo>
                    <a:pt x="2761" y="3529"/>
                    <a:pt x="1171" y="4188"/>
                    <a:pt x="431" y="5396"/>
                  </a:cubicBezTo>
                  <a:cubicBezTo>
                    <a:pt x="-452" y="6840"/>
                    <a:pt x="119" y="8796"/>
                    <a:pt x="1578" y="10761"/>
                  </a:cubicBezTo>
                  <a:cubicBezTo>
                    <a:pt x="84" y="12747"/>
                    <a:pt x="-461" y="14730"/>
                    <a:pt x="431" y="16188"/>
                  </a:cubicBezTo>
                  <a:cubicBezTo>
                    <a:pt x="1171" y="17397"/>
                    <a:pt x="2760" y="18055"/>
                    <a:pt x="4903" y="18055"/>
                  </a:cubicBezTo>
                  <a:cubicBezTo>
                    <a:pt x="5246" y="18055"/>
                    <a:pt x="5621" y="18010"/>
                    <a:pt x="5983" y="17976"/>
                  </a:cubicBezTo>
                  <a:cubicBezTo>
                    <a:pt x="7057" y="20156"/>
                    <a:pt x="8570" y="21600"/>
                    <a:pt x="10339" y="21600"/>
                  </a:cubicBezTo>
                  <a:cubicBezTo>
                    <a:pt x="12118" y="21600"/>
                    <a:pt x="13685" y="20225"/>
                    <a:pt x="14761" y="18024"/>
                  </a:cubicBezTo>
                  <a:cubicBezTo>
                    <a:pt x="15110" y="18054"/>
                    <a:pt x="15460" y="18071"/>
                    <a:pt x="15791" y="18071"/>
                  </a:cubicBezTo>
                  <a:cubicBezTo>
                    <a:pt x="17934" y="18071"/>
                    <a:pt x="19507" y="17412"/>
                    <a:pt x="20246" y="16204"/>
                  </a:cubicBezTo>
                  <a:cubicBezTo>
                    <a:pt x="21134" y="14753"/>
                    <a:pt x="20576" y="12782"/>
                    <a:pt x="19099" y="10808"/>
                  </a:cubicBezTo>
                  <a:cubicBezTo>
                    <a:pt x="20594" y="8822"/>
                    <a:pt x="21139" y="6839"/>
                    <a:pt x="20246" y="5380"/>
                  </a:cubicBezTo>
                  <a:cubicBezTo>
                    <a:pt x="19508" y="4173"/>
                    <a:pt x="17934" y="3514"/>
                    <a:pt x="15791" y="3514"/>
                  </a:cubicBezTo>
                  <a:cubicBezTo>
                    <a:pt x="15438" y="3514"/>
                    <a:pt x="15052" y="3573"/>
                    <a:pt x="14677" y="3608"/>
                  </a:cubicBezTo>
                  <a:cubicBezTo>
                    <a:pt x="13604" y="1440"/>
                    <a:pt x="12102" y="0"/>
                    <a:pt x="10339" y="0"/>
                  </a:cubicBezTo>
                  <a:close/>
                  <a:moveTo>
                    <a:pt x="10339" y="1004"/>
                  </a:moveTo>
                  <a:cubicBezTo>
                    <a:pt x="11591" y="1004"/>
                    <a:pt x="12710" y="2093"/>
                    <a:pt x="13580" y="3733"/>
                  </a:cubicBezTo>
                  <a:cubicBezTo>
                    <a:pt x="12541" y="3915"/>
                    <a:pt x="11452" y="4238"/>
                    <a:pt x="10355" y="4643"/>
                  </a:cubicBezTo>
                  <a:cubicBezTo>
                    <a:pt x="9226" y="4226"/>
                    <a:pt x="8099" y="3899"/>
                    <a:pt x="7031" y="3718"/>
                  </a:cubicBezTo>
                  <a:cubicBezTo>
                    <a:pt x="7905" y="2046"/>
                    <a:pt x="9073" y="1004"/>
                    <a:pt x="10339" y="1004"/>
                  </a:cubicBezTo>
                  <a:close/>
                  <a:moveTo>
                    <a:pt x="15791" y="4518"/>
                  </a:moveTo>
                  <a:cubicBezTo>
                    <a:pt x="17538" y="4518"/>
                    <a:pt x="18791" y="4998"/>
                    <a:pt x="19332" y="5882"/>
                  </a:cubicBezTo>
                  <a:cubicBezTo>
                    <a:pt x="19959" y="6907"/>
                    <a:pt x="19540" y="8380"/>
                    <a:pt x="18468" y="9914"/>
                  </a:cubicBezTo>
                  <a:cubicBezTo>
                    <a:pt x="17787" y="9159"/>
                    <a:pt x="16951" y="8410"/>
                    <a:pt x="16007" y="7702"/>
                  </a:cubicBezTo>
                  <a:cubicBezTo>
                    <a:pt x="15826" y="6556"/>
                    <a:pt x="15554" y="5511"/>
                    <a:pt x="15193" y="4565"/>
                  </a:cubicBezTo>
                  <a:cubicBezTo>
                    <a:pt x="15389" y="4554"/>
                    <a:pt x="15602" y="4518"/>
                    <a:pt x="15791" y="4518"/>
                  </a:cubicBezTo>
                  <a:close/>
                  <a:moveTo>
                    <a:pt x="4903" y="4533"/>
                  </a:moveTo>
                  <a:cubicBezTo>
                    <a:pt x="5095" y="4533"/>
                    <a:pt x="5302" y="4538"/>
                    <a:pt x="5501" y="4549"/>
                  </a:cubicBezTo>
                  <a:cubicBezTo>
                    <a:pt x="5130" y="5520"/>
                    <a:pt x="4852" y="6633"/>
                    <a:pt x="4670" y="7812"/>
                  </a:cubicBezTo>
                  <a:cubicBezTo>
                    <a:pt x="3730" y="8526"/>
                    <a:pt x="2966" y="9248"/>
                    <a:pt x="2293" y="10008"/>
                  </a:cubicBezTo>
                  <a:cubicBezTo>
                    <a:pt x="1175" y="8445"/>
                    <a:pt x="708" y="6940"/>
                    <a:pt x="1346" y="5898"/>
                  </a:cubicBezTo>
                  <a:cubicBezTo>
                    <a:pt x="1887" y="5014"/>
                    <a:pt x="3156" y="4533"/>
                    <a:pt x="4903" y="4533"/>
                  </a:cubicBezTo>
                  <a:close/>
                  <a:moveTo>
                    <a:pt x="14062" y="4659"/>
                  </a:moveTo>
                  <a:cubicBezTo>
                    <a:pt x="14333" y="5325"/>
                    <a:pt x="14582" y="6051"/>
                    <a:pt x="14761" y="6839"/>
                  </a:cubicBezTo>
                  <a:cubicBezTo>
                    <a:pt x="14294" y="6539"/>
                    <a:pt x="13808" y="6239"/>
                    <a:pt x="13298" y="5961"/>
                  </a:cubicBezTo>
                  <a:cubicBezTo>
                    <a:pt x="12768" y="5672"/>
                    <a:pt x="12225" y="5480"/>
                    <a:pt x="11685" y="5239"/>
                  </a:cubicBezTo>
                  <a:cubicBezTo>
                    <a:pt x="12500" y="4985"/>
                    <a:pt x="13298" y="4775"/>
                    <a:pt x="14062" y="4659"/>
                  </a:cubicBezTo>
                  <a:close/>
                  <a:moveTo>
                    <a:pt x="6599" y="4675"/>
                  </a:moveTo>
                  <a:cubicBezTo>
                    <a:pt x="7326" y="4784"/>
                    <a:pt x="8103" y="5021"/>
                    <a:pt x="8876" y="5255"/>
                  </a:cubicBezTo>
                  <a:cubicBezTo>
                    <a:pt x="8379" y="5481"/>
                    <a:pt x="7868" y="5695"/>
                    <a:pt x="7380" y="5961"/>
                  </a:cubicBezTo>
                  <a:cubicBezTo>
                    <a:pt x="6837" y="6256"/>
                    <a:pt x="6443" y="6613"/>
                    <a:pt x="5950" y="6933"/>
                  </a:cubicBezTo>
                  <a:cubicBezTo>
                    <a:pt x="6128" y="6137"/>
                    <a:pt x="6326" y="5348"/>
                    <a:pt x="6599" y="4675"/>
                  </a:cubicBezTo>
                  <a:close/>
                  <a:moveTo>
                    <a:pt x="10405" y="5788"/>
                  </a:moveTo>
                  <a:cubicBezTo>
                    <a:pt x="11196" y="6102"/>
                    <a:pt x="11987" y="6415"/>
                    <a:pt x="12766" y="6839"/>
                  </a:cubicBezTo>
                  <a:cubicBezTo>
                    <a:pt x="13571" y="7278"/>
                    <a:pt x="14317" y="7751"/>
                    <a:pt x="15010" y="8251"/>
                  </a:cubicBezTo>
                  <a:cubicBezTo>
                    <a:pt x="15123" y="9067"/>
                    <a:pt x="15193" y="9915"/>
                    <a:pt x="15193" y="10792"/>
                  </a:cubicBezTo>
                  <a:cubicBezTo>
                    <a:pt x="15193" y="11657"/>
                    <a:pt x="15070" y="12466"/>
                    <a:pt x="14960" y="13271"/>
                  </a:cubicBezTo>
                  <a:cubicBezTo>
                    <a:pt x="14260" y="13779"/>
                    <a:pt x="13583" y="14300"/>
                    <a:pt x="12766" y="14745"/>
                  </a:cubicBezTo>
                  <a:cubicBezTo>
                    <a:pt x="11937" y="15197"/>
                    <a:pt x="11096" y="15469"/>
                    <a:pt x="10256" y="15796"/>
                  </a:cubicBezTo>
                  <a:cubicBezTo>
                    <a:pt x="9475" y="15485"/>
                    <a:pt x="8681" y="15180"/>
                    <a:pt x="7912" y="14761"/>
                  </a:cubicBezTo>
                  <a:cubicBezTo>
                    <a:pt x="7107" y="14323"/>
                    <a:pt x="6360" y="13849"/>
                    <a:pt x="5668" y="13349"/>
                  </a:cubicBezTo>
                  <a:cubicBezTo>
                    <a:pt x="5554" y="12533"/>
                    <a:pt x="5501" y="11669"/>
                    <a:pt x="5501" y="10792"/>
                  </a:cubicBezTo>
                  <a:cubicBezTo>
                    <a:pt x="5501" y="9918"/>
                    <a:pt x="5605" y="9111"/>
                    <a:pt x="5718" y="8298"/>
                  </a:cubicBezTo>
                  <a:cubicBezTo>
                    <a:pt x="6420" y="7788"/>
                    <a:pt x="7092" y="7270"/>
                    <a:pt x="7912" y="6824"/>
                  </a:cubicBezTo>
                  <a:cubicBezTo>
                    <a:pt x="8731" y="6377"/>
                    <a:pt x="9574" y="6113"/>
                    <a:pt x="10405" y="5788"/>
                  </a:cubicBezTo>
                  <a:close/>
                  <a:moveTo>
                    <a:pt x="10339" y="7984"/>
                  </a:moveTo>
                  <a:cubicBezTo>
                    <a:pt x="8690" y="7984"/>
                    <a:pt x="7363" y="9237"/>
                    <a:pt x="7363" y="10792"/>
                  </a:cubicBezTo>
                  <a:cubicBezTo>
                    <a:pt x="7363" y="12348"/>
                    <a:pt x="8690" y="13616"/>
                    <a:pt x="10339" y="13616"/>
                  </a:cubicBezTo>
                  <a:cubicBezTo>
                    <a:pt x="11987" y="13616"/>
                    <a:pt x="13331" y="12348"/>
                    <a:pt x="13331" y="10792"/>
                  </a:cubicBezTo>
                  <a:cubicBezTo>
                    <a:pt x="13331" y="9237"/>
                    <a:pt x="11987" y="7984"/>
                    <a:pt x="10339" y="7984"/>
                  </a:cubicBezTo>
                  <a:close/>
                  <a:moveTo>
                    <a:pt x="4571" y="9098"/>
                  </a:moveTo>
                  <a:cubicBezTo>
                    <a:pt x="4522" y="9664"/>
                    <a:pt x="4438" y="10197"/>
                    <a:pt x="4438" y="10792"/>
                  </a:cubicBezTo>
                  <a:cubicBezTo>
                    <a:pt x="4438" y="11349"/>
                    <a:pt x="4462" y="11892"/>
                    <a:pt x="4504" y="12424"/>
                  </a:cubicBezTo>
                  <a:cubicBezTo>
                    <a:pt x="3891" y="11902"/>
                    <a:pt x="3374" y="11375"/>
                    <a:pt x="2908" y="10839"/>
                  </a:cubicBezTo>
                  <a:cubicBezTo>
                    <a:pt x="3403" y="10260"/>
                    <a:pt x="3903" y="9661"/>
                    <a:pt x="4571" y="9098"/>
                  </a:cubicBezTo>
                  <a:close/>
                  <a:moveTo>
                    <a:pt x="16190" y="9176"/>
                  </a:moveTo>
                  <a:cubicBezTo>
                    <a:pt x="16796" y="9693"/>
                    <a:pt x="17307" y="10215"/>
                    <a:pt x="17769" y="10745"/>
                  </a:cubicBezTo>
                  <a:cubicBezTo>
                    <a:pt x="17273" y="11325"/>
                    <a:pt x="16776" y="11907"/>
                    <a:pt x="16107" y="12471"/>
                  </a:cubicBezTo>
                  <a:cubicBezTo>
                    <a:pt x="16155" y="11912"/>
                    <a:pt x="16257" y="11379"/>
                    <a:pt x="16257" y="10792"/>
                  </a:cubicBezTo>
                  <a:cubicBezTo>
                    <a:pt x="16257" y="10236"/>
                    <a:pt x="16233" y="9708"/>
                    <a:pt x="16190" y="9176"/>
                  </a:cubicBezTo>
                  <a:close/>
                  <a:moveTo>
                    <a:pt x="18384" y="11576"/>
                  </a:moveTo>
                  <a:cubicBezTo>
                    <a:pt x="19512" y="13146"/>
                    <a:pt x="19972" y="14656"/>
                    <a:pt x="19332" y="15702"/>
                  </a:cubicBezTo>
                  <a:cubicBezTo>
                    <a:pt x="18791" y="16586"/>
                    <a:pt x="17537" y="17067"/>
                    <a:pt x="15791" y="17067"/>
                  </a:cubicBezTo>
                  <a:cubicBezTo>
                    <a:pt x="15599" y="17067"/>
                    <a:pt x="15392" y="17047"/>
                    <a:pt x="15193" y="17035"/>
                  </a:cubicBezTo>
                  <a:cubicBezTo>
                    <a:pt x="15564" y="16065"/>
                    <a:pt x="15826" y="14967"/>
                    <a:pt x="16007" y="13788"/>
                  </a:cubicBezTo>
                  <a:cubicBezTo>
                    <a:pt x="16951" y="13073"/>
                    <a:pt x="17710" y="12337"/>
                    <a:pt x="18384" y="11576"/>
                  </a:cubicBezTo>
                  <a:close/>
                  <a:moveTo>
                    <a:pt x="2210" y="11655"/>
                  </a:moveTo>
                  <a:cubicBezTo>
                    <a:pt x="2896" y="12420"/>
                    <a:pt x="3714" y="13165"/>
                    <a:pt x="4670" y="13882"/>
                  </a:cubicBezTo>
                  <a:cubicBezTo>
                    <a:pt x="4849" y="15014"/>
                    <a:pt x="5113" y="16067"/>
                    <a:pt x="5468" y="17004"/>
                  </a:cubicBezTo>
                  <a:cubicBezTo>
                    <a:pt x="5283" y="17014"/>
                    <a:pt x="5081" y="17051"/>
                    <a:pt x="4903" y="17051"/>
                  </a:cubicBezTo>
                  <a:cubicBezTo>
                    <a:pt x="3156" y="17051"/>
                    <a:pt x="1887" y="16571"/>
                    <a:pt x="1346" y="15686"/>
                  </a:cubicBezTo>
                  <a:cubicBezTo>
                    <a:pt x="717" y="14659"/>
                    <a:pt x="1131" y="13193"/>
                    <a:pt x="2210" y="11655"/>
                  </a:cubicBezTo>
                  <a:close/>
                  <a:moveTo>
                    <a:pt x="14744" y="14651"/>
                  </a:moveTo>
                  <a:cubicBezTo>
                    <a:pt x="14565" y="15455"/>
                    <a:pt x="14370" y="16247"/>
                    <a:pt x="14096" y="16925"/>
                  </a:cubicBezTo>
                  <a:cubicBezTo>
                    <a:pt x="13364" y="16816"/>
                    <a:pt x="12580" y="16581"/>
                    <a:pt x="11802" y="16345"/>
                  </a:cubicBezTo>
                  <a:cubicBezTo>
                    <a:pt x="12304" y="16117"/>
                    <a:pt x="12804" y="15892"/>
                    <a:pt x="13298" y="15624"/>
                  </a:cubicBezTo>
                  <a:cubicBezTo>
                    <a:pt x="13843" y="15326"/>
                    <a:pt x="14249" y="14973"/>
                    <a:pt x="14744" y="14651"/>
                  </a:cubicBezTo>
                  <a:close/>
                  <a:moveTo>
                    <a:pt x="5934" y="14761"/>
                  </a:moveTo>
                  <a:cubicBezTo>
                    <a:pt x="6400" y="15061"/>
                    <a:pt x="6869" y="15346"/>
                    <a:pt x="7380" y="15624"/>
                  </a:cubicBezTo>
                  <a:cubicBezTo>
                    <a:pt x="7902" y="15908"/>
                    <a:pt x="8444" y="16107"/>
                    <a:pt x="8976" y="16345"/>
                  </a:cubicBezTo>
                  <a:cubicBezTo>
                    <a:pt x="8160" y="16598"/>
                    <a:pt x="7364" y="16795"/>
                    <a:pt x="6599" y="16910"/>
                  </a:cubicBezTo>
                  <a:cubicBezTo>
                    <a:pt x="6331" y="16249"/>
                    <a:pt x="6110" y="15542"/>
                    <a:pt x="5934" y="14761"/>
                  </a:cubicBezTo>
                  <a:close/>
                  <a:moveTo>
                    <a:pt x="10322" y="16941"/>
                  </a:moveTo>
                  <a:cubicBezTo>
                    <a:pt x="11458" y="17362"/>
                    <a:pt x="12573" y="17700"/>
                    <a:pt x="13647" y="17882"/>
                  </a:cubicBezTo>
                  <a:cubicBezTo>
                    <a:pt x="12773" y="19553"/>
                    <a:pt x="11605" y="20596"/>
                    <a:pt x="10339" y="20596"/>
                  </a:cubicBezTo>
                  <a:cubicBezTo>
                    <a:pt x="9084" y="20596"/>
                    <a:pt x="7951" y="19498"/>
                    <a:pt x="7081" y="17851"/>
                  </a:cubicBezTo>
                  <a:cubicBezTo>
                    <a:pt x="8127" y="17671"/>
                    <a:pt x="9217" y="17349"/>
                    <a:pt x="10322" y="1694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37" name="Google Shape;137;p6"/>
            <p:cNvSpPr/>
            <p:nvPr/>
          </p:nvSpPr>
          <p:spPr>
            <a:xfrm>
              <a:off x="13028438" y="8411802"/>
              <a:ext cx="415194" cy="479750"/>
            </a:xfrm>
            <a:custGeom>
              <a:rect b="b" l="l" r="r" t="t"/>
              <a:pathLst>
                <a:path extrusionOk="0" h="21600" w="21600">
                  <a:moveTo>
                    <a:pt x="0" y="21600"/>
                  </a:moveTo>
                  <a:lnTo>
                    <a:pt x="1307" y="15970"/>
                  </a:lnTo>
                  <a:lnTo>
                    <a:pt x="6112" y="19464"/>
                  </a:lnTo>
                  <a:cubicBezTo>
                    <a:pt x="6112" y="19464"/>
                    <a:pt x="0" y="21600"/>
                    <a:pt x="0" y="21600"/>
                  </a:cubicBezTo>
                  <a:close/>
                  <a:moveTo>
                    <a:pt x="6773" y="18782"/>
                  </a:moveTo>
                  <a:lnTo>
                    <a:pt x="1968" y="15288"/>
                  </a:lnTo>
                  <a:lnTo>
                    <a:pt x="13737" y="3150"/>
                  </a:lnTo>
                  <a:lnTo>
                    <a:pt x="18545" y="6642"/>
                  </a:lnTo>
                  <a:cubicBezTo>
                    <a:pt x="18545" y="6642"/>
                    <a:pt x="6773" y="18782"/>
                    <a:pt x="6773" y="18782"/>
                  </a:cubicBezTo>
                  <a:close/>
                  <a:moveTo>
                    <a:pt x="19218" y="5946"/>
                  </a:moveTo>
                  <a:lnTo>
                    <a:pt x="14411" y="2455"/>
                  </a:lnTo>
                  <a:lnTo>
                    <a:pt x="16792" y="0"/>
                  </a:lnTo>
                  <a:lnTo>
                    <a:pt x="21600" y="3492"/>
                  </a:lnTo>
                  <a:cubicBezTo>
                    <a:pt x="21600" y="3492"/>
                    <a:pt x="19218" y="5946"/>
                    <a:pt x="19218" y="5946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38" name="Google Shape;138;p6"/>
            <p:cNvSpPr/>
            <p:nvPr/>
          </p:nvSpPr>
          <p:spPr>
            <a:xfrm>
              <a:off x="9694005" y="5957329"/>
              <a:ext cx="377264" cy="351174"/>
            </a:xfrm>
            <a:custGeom>
              <a:rect b="b" l="l" r="r" t="t"/>
              <a:pathLst>
                <a:path extrusionOk="0" h="21600" w="21184">
                  <a:moveTo>
                    <a:pt x="0" y="3459"/>
                  </a:moveTo>
                  <a:lnTo>
                    <a:pt x="1422" y="10208"/>
                  </a:lnTo>
                  <a:cubicBezTo>
                    <a:pt x="1422" y="10208"/>
                    <a:pt x="2469" y="10982"/>
                    <a:pt x="3219" y="10113"/>
                  </a:cubicBezTo>
                  <a:cubicBezTo>
                    <a:pt x="4049" y="9149"/>
                    <a:pt x="6494" y="8518"/>
                    <a:pt x="6992" y="11134"/>
                  </a:cubicBezTo>
                  <a:cubicBezTo>
                    <a:pt x="7491" y="13750"/>
                    <a:pt x="5522" y="14362"/>
                    <a:pt x="4296" y="14027"/>
                  </a:cubicBezTo>
                  <a:cubicBezTo>
                    <a:pt x="3187" y="13725"/>
                    <a:pt x="2357" y="14641"/>
                    <a:pt x="2357" y="14641"/>
                  </a:cubicBezTo>
                  <a:lnTo>
                    <a:pt x="3823" y="21600"/>
                  </a:lnTo>
                  <a:lnTo>
                    <a:pt x="9313" y="20212"/>
                  </a:lnTo>
                  <a:cubicBezTo>
                    <a:pt x="9313" y="20212"/>
                    <a:pt x="9635" y="19276"/>
                    <a:pt x="8958" y="18523"/>
                  </a:cubicBezTo>
                  <a:cubicBezTo>
                    <a:pt x="8134" y="17611"/>
                    <a:pt x="7558" y="15210"/>
                    <a:pt x="10150" y="14555"/>
                  </a:cubicBezTo>
                  <a:cubicBezTo>
                    <a:pt x="12743" y="13899"/>
                    <a:pt x="13216" y="16255"/>
                    <a:pt x="12736" y="17679"/>
                  </a:cubicBezTo>
                  <a:cubicBezTo>
                    <a:pt x="12378" y="18747"/>
                    <a:pt x="13070" y="19262"/>
                    <a:pt x="13070" y="19262"/>
                  </a:cubicBezTo>
                  <a:lnTo>
                    <a:pt x="17693" y="18092"/>
                  </a:lnTo>
                  <a:cubicBezTo>
                    <a:pt x="17693" y="18092"/>
                    <a:pt x="16501" y="13146"/>
                    <a:pt x="16426" y="11786"/>
                  </a:cubicBezTo>
                  <a:cubicBezTo>
                    <a:pt x="16346" y="10328"/>
                    <a:pt x="18026" y="10919"/>
                    <a:pt x="18332" y="11000"/>
                  </a:cubicBezTo>
                  <a:cubicBezTo>
                    <a:pt x="20097" y="11473"/>
                    <a:pt x="21600" y="10153"/>
                    <a:pt x="21079" y="7680"/>
                  </a:cubicBezTo>
                  <a:cubicBezTo>
                    <a:pt x="20558" y="5208"/>
                    <a:pt x="18027" y="5192"/>
                    <a:pt x="17063" y="6452"/>
                  </a:cubicBezTo>
                  <a:cubicBezTo>
                    <a:pt x="16347" y="7388"/>
                    <a:pt x="15661" y="7684"/>
                    <a:pt x="15383" y="7029"/>
                  </a:cubicBezTo>
                  <a:cubicBezTo>
                    <a:pt x="14735" y="5498"/>
                    <a:pt x="13677" y="0"/>
                    <a:pt x="13677" y="0"/>
                  </a:cubicBezTo>
                  <a:lnTo>
                    <a:pt x="9343" y="1096"/>
                  </a:lnTo>
                  <a:cubicBezTo>
                    <a:pt x="9343" y="1096"/>
                    <a:pt x="8732" y="2392"/>
                    <a:pt x="9572" y="3149"/>
                  </a:cubicBezTo>
                  <a:cubicBezTo>
                    <a:pt x="10838" y="4289"/>
                    <a:pt x="10727" y="6525"/>
                    <a:pt x="8669" y="7045"/>
                  </a:cubicBezTo>
                  <a:cubicBezTo>
                    <a:pt x="6612" y="7566"/>
                    <a:pt x="5599" y="5828"/>
                    <a:pt x="6228" y="4123"/>
                  </a:cubicBezTo>
                  <a:cubicBezTo>
                    <a:pt x="6581" y="3168"/>
                    <a:pt x="5664" y="2036"/>
                    <a:pt x="5664" y="2036"/>
                  </a:cubicBezTo>
                  <a:cubicBezTo>
                    <a:pt x="5664" y="2036"/>
                    <a:pt x="0" y="3459"/>
                    <a:pt x="0" y="3459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39" name="Google Shape;139;p6"/>
            <p:cNvSpPr/>
            <p:nvPr/>
          </p:nvSpPr>
          <p:spPr>
            <a:xfrm>
              <a:off x="10312910" y="3971892"/>
              <a:ext cx="478390" cy="684028"/>
            </a:xfrm>
            <a:custGeom>
              <a:rect b="b" l="l" r="r" t="t"/>
              <a:pathLst>
                <a:path extrusionOk="0" h="21511" w="21451">
                  <a:moveTo>
                    <a:pt x="18683" y="0"/>
                  </a:moveTo>
                  <a:lnTo>
                    <a:pt x="17079" y="1668"/>
                  </a:lnTo>
                  <a:cubicBezTo>
                    <a:pt x="17015" y="1638"/>
                    <a:pt x="16700" y="1488"/>
                    <a:pt x="16700" y="1488"/>
                  </a:cubicBezTo>
                  <a:lnTo>
                    <a:pt x="15441" y="2801"/>
                  </a:lnTo>
                  <a:lnTo>
                    <a:pt x="15820" y="2981"/>
                  </a:lnTo>
                  <a:lnTo>
                    <a:pt x="15441" y="3375"/>
                  </a:lnTo>
                  <a:lnTo>
                    <a:pt x="2730" y="16587"/>
                  </a:lnTo>
                  <a:cubicBezTo>
                    <a:pt x="2279" y="17056"/>
                    <a:pt x="509" y="19614"/>
                    <a:pt x="586" y="20489"/>
                  </a:cubicBezTo>
                  <a:cubicBezTo>
                    <a:pt x="597" y="20614"/>
                    <a:pt x="646" y="20706"/>
                    <a:pt x="742" y="20751"/>
                  </a:cubicBezTo>
                  <a:cubicBezTo>
                    <a:pt x="1508" y="21113"/>
                    <a:pt x="4988" y="18432"/>
                    <a:pt x="5504" y="17895"/>
                  </a:cubicBezTo>
                  <a:lnTo>
                    <a:pt x="18209" y="4684"/>
                  </a:lnTo>
                  <a:lnTo>
                    <a:pt x="18588" y="4289"/>
                  </a:lnTo>
                  <a:lnTo>
                    <a:pt x="18984" y="4477"/>
                  </a:lnTo>
                  <a:lnTo>
                    <a:pt x="14043" y="9610"/>
                  </a:lnTo>
                  <a:lnTo>
                    <a:pt x="14611" y="9879"/>
                  </a:lnTo>
                  <a:lnTo>
                    <a:pt x="20810" y="3434"/>
                  </a:lnTo>
                  <a:cubicBezTo>
                    <a:pt x="20810" y="3434"/>
                    <a:pt x="20191" y="3144"/>
                    <a:pt x="19847" y="2981"/>
                  </a:cubicBezTo>
                  <a:lnTo>
                    <a:pt x="21451" y="1313"/>
                  </a:lnTo>
                  <a:cubicBezTo>
                    <a:pt x="21451" y="1313"/>
                    <a:pt x="18683" y="0"/>
                    <a:pt x="18683" y="0"/>
                  </a:cubicBezTo>
                  <a:close/>
                  <a:moveTo>
                    <a:pt x="586" y="20489"/>
                  </a:moveTo>
                  <a:cubicBezTo>
                    <a:pt x="585" y="20448"/>
                    <a:pt x="574" y="20416"/>
                    <a:pt x="580" y="20368"/>
                  </a:cubicBezTo>
                  <a:lnTo>
                    <a:pt x="319" y="20638"/>
                  </a:lnTo>
                  <a:cubicBezTo>
                    <a:pt x="213" y="20748"/>
                    <a:pt x="-149" y="21394"/>
                    <a:pt x="68" y="21497"/>
                  </a:cubicBezTo>
                  <a:cubicBezTo>
                    <a:pt x="286" y="21600"/>
                    <a:pt x="1004" y="21123"/>
                    <a:pt x="1110" y="21013"/>
                  </a:cubicBezTo>
                  <a:lnTo>
                    <a:pt x="1371" y="20739"/>
                  </a:lnTo>
                  <a:cubicBezTo>
                    <a:pt x="1093" y="20840"/>
                    <a:pt x="868" y="20874"/>
                    <a:pt x="731" y="20810"/>
                  </a:cubicBezTo>
                  <a:cubicBezTo>
                    <a:pt x="624" y="20759"/>
                    <a:pt x="588" y="20638"/>
                    <a:pt x="586" y="20489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40" name="Google Shape;140;p6"/>
            <p:cNvSpPr/>
            <p:nvPr/>
          </p:nvSpPr>
          <p:spPr>
            <a:xfrm>
              <a:off x="9175496" y="3615262"/>
              <a:ext cx="674788" cy="478306"/>
            </a:xfrm>
            <a:custGeom>
              <a:rect b="b" l="l" r="r" t="t"/>
              <a:pathLst>
                <a:path extrusionOk="0" h="21600" w="21600">
                  <a:moveTo>
                    <a:pt x="7954" y="0"/>
                  </a:moveTo>
                  <a:lnTo>
                    <a:pt x="149" y="12597"/>
                  </a:lnTo>
                  <a:lnTo>
                    <a:pt x="0" y="12646"/>
                  </a:lnTo>
                  <a:lnTo>
                    <a:pt x="0" y="19074"/>
                  </a:lnTo>
                  <a:lnTo>
                    <a:pt x="9044" y="19042"/>
                  </a:lnTo>
                  <a:lnTo>
                    <a:pt x="9044" y="21600"/>
                  </a:lnTo>
                  <a:lnTo>
                    <a:pt x="10685" y="20823"/>
                  </a:lnTo>
                  <a:lnTo>
                    <a:pt x="12315" y="21600"/>
                  </a:lnTo>
                  <a:lnTo>
                    <a:pt x="12315" y="19042"/>
                  </a:lnTo>
                  <a:lnTo>
                    <a:pt x="15483" y="19025"/>
                  </a:lnTo>
                  <a:lnTo>
                    <a:pt x="15827" y="19025"/>
                  </a:lnTo>
                  <a:lnTo>
                    <a:pt x="21600" y="7043"/>
                  </a:lnTo>
                  <a:lnTo>
                    <a:pt x="21589" y="16"/>
                  </a:lnTo>
                  <a:cubicBezTo>
                    <a:pt x="21589" y="16"/>
                    <a:pt x="21589" y="0"/>
                    <a:pt x="21589" y="0"/>
                  </a:cubicBezTo>
                  <a:lnTo>
                    <a:pt x="7954" y="0"/>
                  </a:lnTo>
                  <a:close/>
                  <a:moveTo>
                    <a:pt x="20716" y="1813"/>
                  </a:moveTo>
                  <a:cubicBezTo>
                    <a:pt x="20717" y="2327"/>
                    <a:pt x="20716" y="2838"/>
                    <a:pt x="20716" y="3352"/>
                  </a:cubicBezTo>
                  <a:cubicBezTo>
                    <a:pt x="20718" y="4465"/>
                    <a:pt x="20715" y="5574"/>
                    <a:pt x="20716" y="6687"/>
                  </a:cubicBezTo>
                  <a:lnTo>
                    <a:pt x="15333" y="17779"/>
                  </a:lnTo>
                  <a:lnTo>
                    <a:pt x="12315" y="17795"/>
                  </a:lnTo>
                  <a:lnTo>
                    <a:pt x="12315" y="15220"/>
                  </a:lnTo>
                  <a:cubicBezTo>
                    <a:pt x="12315" y="15220"/>
                    <a:pt x="9044" y="15220"/>
                    <a:pt x="9044" y="15220"/>
                  </a:cubicBezTo>
                  <a:lnTo>
                    <a:pt x="9044" y="17811"/>
                  </a:lnTo>
                  <a:lnTo>
                    <a:pt x="872" y="17843"/>
                  </a:lnTo>
                  <a:lnTo>
                    <a:pt x="872" y="12646"/>
                  </a:lnTo>
                  <a:lnTo>
                    <a:pt x="15448" y="12646"/>
                  </a:lnTo>
                  <a:cubicBezTo>
                    <a:pt x="15448" y="12646"/>
                    <a:pt x="19422" y="4474"/>
                    <a:pt x="20716" y="1813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41" name="Google Shape;141;p6"/>
            <p:cNvSpPr/>
            <p:nvPr/>
          </p:nvSpPr>
          <p:spPr>
            <a:xfrm>
              <a:off x="14822081" y="4439957"/>
              <a:ext cx="756136" cy="659706"/>
            </a:xfrm>
            <a:custGeom>
              <a:rect b="b" l="l" r="r" t="t"/>
              <a:pathLst>
                <a:path extrusionOk="0" h="21600" w="21600">
                  <a:moveTo>
                    <a:pt x="6294" y="3457"/>
                  </a:moveTo>
                  <a:lnTo>
                    <a:pt x="148" y="16086"/>
                  </a:lnTo>
                  <a:lnTo>
                    <a:pt x="0" y="16165"/>
                  </a:lnTo>
                  <a:lnTo>
                    <a:pt x="1008" y="21600"/>
                  </a:lnTo>
                  <a:lnTo>
                    <a:pt x="10415" y="19280"/>
                  </a:lnTo>
                  <a:lnTo>
                    <a:pt x="10816" y="21443"/>
                  </a:lnTo>
                  <a:lnTo>
                    <a:pt x="12402" y="20369"/>
                  </a:lnTo>
                  <a:lnTo>
                    <a:pt x="14220" y="20613"/>
                  </a:lnTo>
                  <a:lnTo>
                    <a:pt x="13819" y="18450"/>
                  </a:lnTo>
                  <a:lnTo>
                    <a:pt x="17113" y="17634"/>
                  </a:lnTo>
                  <a:lnTo>
                    <a:pt x="17471" y="17546"/>
                  </a:lnTo>
                  <a:lnTo>
                    <a:pt x="21600" y="5952"/>
                  </a:lnTo>
                  <a:lnTo>
                    <a:pt x="20486" y="14"/>
                  </a:lnTo>
                  <a:cubicBezTo>
                    <a:pt x="20486" y="14"/>
                    <a:pt x="20484" y="0"/>
                    <a:pt x="20484" y="0"/>
                  </a:cubicBezTo>
                  <a:lnTo>
                    <a:pt x="6294" y="3457"/>
                  </a:lnTo>
                  <a:close/>
                  <a:moveTo>
                    <a:pt x="19860" y="1754"/>
                  </a:moveTo>
                  <a:cubicBezTo>
                    <a:pt x="19941" y="2188"/>
                    <a:pt x="20020" y="2621"/>
                    <a:pt x="20101" y="3055"/>
                  </a:cubicBezTo>
                  <a:cubicBezTo>
                    <a:pt x="20278" y="3996"/>
                    <a:pt x="20448" y="4934"/>
                    <a:pt x="20624" y="5875"/>
                  </a:cubicBezTo>
                  <a:lnTo>
                    <a:pt x="16762" y="16617"/>
                  </a:lnTo>
                  <a:lnTo>
                    <a:pt x="13623" y="17396"/>
                  </a:lnTo>
                  <a:lnTo>
                    <a:pt x="13219" y="15220"/>
                  </a:lnTo>
                  <a:cubicBezTo>
                    <a:pt x="13219" y="15220"/>
                    <a:pt x="9815" y="16049"/>
                    <a:pt x="9815" y="16049"/>
                  </a:cubicBezTo>
                  <a:lnTo>
                    <a:pt x="10222" y="18239"/>
                  </a:lnTo>
                  <a:lnTo>
                    <a:pt x="1723" y="20338"/>
                  </a:lnTo>
                  <a:lnTo>
                    <a:pt x="908" y="15944"/>
                  </a:lnTo>
                  <a:lnTo>
                    <a:pt x="16076" y="12248"/>
                  </a:lnTo>
                  <a:cubicBezTo>
                    <a:pt x="16076" y="12249"/>
                    <a:pt x="18931" y="4332"/>
                    <a:pt x="19860" y="175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42" name="Google Shape;142;p6"/>
            <p:cNvSpPr/>
            <p:nvPr/>
          </p:nvSpPr>
          <p:spPr>
            <a:xfrm>
              <a:off x="12406836" y="10620127"/>
              <a:ext cx="516758" cy="572046"/>
            </a:xfrm>
            <a:custGeom>
              <a:rect b="b" l="l" r="r" t="t"/>
              <a:pathLst>
                <a:path extrusionOk="0" h="21600" w="20678">
                  <a:moveTo>
                    <a:pt x="10339" y="0"/>
                  </a:moveTo>
                  <a:cubicBezTo>
                    <a:pt x="8560" y="0"/>
                    <a:pt x="6992" y="1375"/>
                    <a:pt x="5917" y="3576"/>
                  </a:cubicBezTo>
                  <a:cubicBezTo>
                    <a:pt x="5568" y="3546"/>
                    <a:pt x="5234" y="3529"/>
                    <a:pt x="4903" y="3529"/>
                  </a:cubicBezTo>
                  <a:cubicBezTo>
                    <a:pt x="2761" y="3529"/>
                    <a:pt x="1171" y="4188"/>
                    <a:pt x="431" y="5396"/>
                  </a:cubicBezTo>
                  <a:cubicBezTo>
                    <a:pt x="-452" y="6840"/>
                    <a:pt x="119" y="8796"/>
                    <a:pt x="1578" y="10761"/>
                  </a:cubicBezTo>
                  <a:cubicBezTo>
                    <a:pt x="84" y="12747"/>
                    <a:pt x="-461" y="14730"/>
                    <a:pt x="431" y="16188"/>
                  </a:cubicBezTo>
                  <a:cubicBezTo>
                    <a:pt x="1171" y="17397"/>
                    <a:pt x="2760" y="18055"/>
                    <a:pt x="4903" y="18055"/>
                  </a:cubicBezTo>
                  <a:cubicBezTo>
                    <a:pt x="5246" y="18055"/>
                    <a:pt x="5621" y="18010"/>
                    <a:pt x="5983" y="17976"/>
                  </a:cubicBezTo>
                  <a:cubicBezTo>
                    <a:pt x="7057" y="20156"/>
                    <a:pt x="8570" y="21600"/>
                    <a:pt x="10339" y="21600"/>
                  </a:cubicBezTo>
                  <a:cubicBezTo>
                    <a:pt x="12118" y="21600"/>
                    <a:pt x="13685" y="20225"/>
                    <a:pt x="14761" y="18024"/>
                  </a:cubicBezTo>
                  <a:cubicBezTo>
                    <a:pt x="15110" y="18054"/>
                    <a:pt x="15460" y="18071"/>
                    <a:pt x="15791" y="18071"/>
                  </a:cubicBezTo>
                  <a:cubicBezTo>
                    <a:pt x="17934" y="18071"/>
                    <a:pt x="19507" y="17412"/>
                    <a:pt x="20246" y="16204"/>
                  </a:cubicBezTo>
                  <a:cubicBezTo>
                    <a:pt x="21134" y="14753"/>
                    <a:pt x="20576" y="12782"/>
                    <a:pt x="19099" y="10808"/>
                  </a:cubicBezTo>
                  <a:cubicBezTo>
                    <a:pt x="20594" y="8822"/>
                    <a:pt x="21139" y="6839"/>
                    <a:pt x="20246" y="5380"/>
                  </a:cubicBezTo>
                  <a:cubicBezTo>
                    <a:pt x="19508" y="4173"/>
                    <a:pt x="17934" y="3514"/>
                    <a:pt x="15791" y="3514"/>
                  </a:cubicBezTo>
                  <a:cubicBezTo>
                    <a:pt x="15438" y="3514"/>
                    <a:pt x="15052" y="3573"/>
                    <a:pt x="14677" y="3608"/>
                  </a:cubicBezTo>
                  <a:cubicBezTo>
                    <a:pt x="13604" y="1440"/>
                    <a:pt x="12102" y="0"/>
                    <a:pt x="10339" y="0"/>
                  </a:cubicBezTo>
                  <a:close/>
                  <a:moveTo>
                    <a:pt x="10339" y="1004"/>
                  </a:moveTo>
                  <a:cubicBezTo>
                    <a:pt x="11591" y="1004"/>
                    <a:pt x="12710" y="2093"/>
                    <a:pt x="13580" y="3733"/>
                  </a:cubicBezTo>
                  <a:cubicBezTo>
                    <a:pt x="12541" y="3915"/>
                    <a:pt x="11452" y="4238"/>
                    <a:pt x="10355" y="4643"/>
                  </a:cubicBezTo>
                  <a:cubicBezTo>
                    <a:pt x="9226" y="4226"/>
                    <a:pt x="8099" y="3899"/>
                    <a:pt x="7031" y="3718"/>
                  </a:cubicBezTo>
                  <a:cubicBezTo>
                    <a:pt x="7905" y="2046"/>
                    <a:pt x="9073" y="1004"/>
                    <a:pt x="10339" y="1004"/>
                  </a:cubicBezTo>
                  <a:close/>
                  <a:moveTo>
                    <a:pt x="15791" y="4518"/>
                  </a:moveTo>
                  <a:cubicBezTo>
                    <a:pt x="17538" y="4518"/>
                    <a:pt x="18791" y="4998"/>
                    <a:pt x="19332" y="5882"/>
                  </a:cubicBezTo>
                  <a:cubicBezTo>
                    <a:pt x="19959" y="6907"/>
                    <a:pt x="19540" y="8380"/>
                    <a:pt x="18468" y="9914"/>
                  </a:cubicBezTo>
                  <a:cubicBezTo>
                    <a:pt x="17787" y="9159"/>
                    <a:pt x="16951" y="8410"/>
                    <a:pt x="16007" y="7702"/>
                  </a:cubicBezTo>
                  <a:cubicBezTo>
                    <a:pt x="15826" y="6556"/>
                    <a:pt x="15554" y="5511"/>
                    <a:pt x="15193" y="4565"/>
                  </a:cubicBezTo>
                  <a:cubicBezTo>
                    <a:pt x="15389" y="4554"/>
                    <a:pt x="15602" y="4518"/>
                    <a:pt x="15791" y="4518"/>
                  </a:cubicBezTo>
                  <a:close/>
                  <a:moveTo>
                    <a:pt x="4903" y="4533"/>
                  </a:moveTo>
                  <a:cubicBezTo>
                    <a:pt x="5095" y="4533"/>
                    <a:pt x="5302" y="4538"/>
                    <a:pt x="5501" y="4549"/>
                  </a:cubicBezTo>
                  <a:cubicBezTo>
                    <a:pt x="5130" y="5520"/>
                    <a:pt x="4852" y="6633"/>
                    <a:pt x="4670" y="7812"/>
                  </a:cubicBezTo>
                  <a:cubicBezTo>
                    <a:pt x="3730" y="8526"/>
                    <a:pt x="2966" y="9248"/>
                    <a:pt x="2293" y="10008"/>
                  </a:cubicBezTo>
                  <a:cubicBezTo>
                    <a:pt x="1175" y="8445"/>
                    <a:pt x="708" y="6940"/>
                    <a:pt x="1346" y="5898"/>
                  </a:cubicBezTo>
                  <a:cubicBezTo>
                    <a:pt x="1887" y="5014"/>
                    <a:pt x="3156" y="4533"/>
                    <a:pt x="4903" y="4533"/>
                  </a:cubicBezTo>
                  <a:close/>
                  <a:moveTo>
                    <a:pt x="14062" y="4659"/>
                  </a:moveTo>
                  <a:cubicBezTo>
                    <a:pt x="14333" y="5325"/>
                    <a:pt x="14582" y="6051"/>
                    <a:pt x="14761" y="6839"/>
                  </a:cubicBezTo>
                  <a:cubicBezTo>
                    <a:pt x="14294" y="6539"/>
                    <a:pt x="13808" y="6239"/>
                    <a:pt x="13298" y="5961"/>
                  </a:cubicBezTo>
                  <a:cubicBezTo>
                    <a:pt x="12768" y="5672"/>
                    <a:pt x="12225" y="5480"/>
                    <a:pt x="11685" y="5239"/>
                  </a:cubicBezTo>
                  <a:cubicBezTo>
                    <a:pt x="12500" y="4985"/>
                    <a:pt x="13298" y="4775"/>
                    <a:pt x="14062" y="4659"/>
                  </a:cubicBezTo>
                  <a:close/>
                  <a:moveTo>
                    <a:pt x="6599" y="4675"/>
                  </a:moveTo>
                  <a:cubicBezTo>
                    <a:pt x="7326" y="4784"/>
                    <a:pt x="8103" y="5021"/>
                    <a:pt x="8876" y="5255"/>
                  </a:cubicBezTo>
                  <a:cubicBezTo>
                    <a:pt x="8379" y="5481"/>
                    <a:pt x="7868" y="5695"/>
                    <a:pt x="7380" y="5961"/>
                  </a:cubicBezTo>
                  <a:cubicBezTo>
                    <a:pt x="6837" y="6256"/>
                    <a:pt x="6443" y="6613"/>
                    <a:pt x="5950" y="6933"/>
                  </a:cubicBezTo>
                  <a:cubicBezTo>
                    <a:pt x="6128" y="6137"/>
                    <a:pt x="6326" y="5348"/>
                    <a:pt x="6599" y="4675"/>
                  </a:cubicBezTo>
                  <a:close/>
                  <a:moveTo>
                    <a:pt x="10405" y="5788"/>
                  </a:moveTo>
                  <a:cubicBezTo>
                    <a:pt x="11196" y="6102"/>
                    <a:pt x="11987" y="6415"/>
                    <a:pt x="12766" y="6839"/>
                  </a:cubicBezTo>
                  <a:cubicBezTo>
                    <a:pt x="13571" y="7278"/>
                    <a:pt x="14317" y="7751"/>
                    <a:pt x="15010" y="8251"/>
                  </a:cubicBezTo>
                  <a:cubicBezTo>
                    <a:pt x="15123" y="9067"/>
                    <a:pt x="15193" y="9915"/>
                    <a:pt x="15193" y="10792"/>
                  </a:cubicBezTo>
                  <a:cubicBezTo>
                    <a:pt x="15193" y="11657"/>
                    <a:pt x="15070" y="12466"/>
                    <a:pt x="14960" y="13271"/>
                  </a:cubicBezTo>
                  <a:cubicBezTo>
                    <a:pt x="14260" y="13779"/>
                    <a:pt x="13583" y="14300"/>
                    <a:pt x="12766" y="14745"/>
                  </a:cubicBezTo>
                  <a:cubicBezTo>
                    <a:pt x="11937" y="15197"/>
                    <a:pt x="11096" y="15469"/>
                    <a:pt x="10256" y="15796"/>
                  </a:cubicBezTo>
                  <a:cubicBezTo>
                    <a:pt x="9475" y="15485"/>
                    <a:pt x="8681" y="15180"/>
                    <a:pt x="7912" y="14761"/>
                  </a:cubicBezTo>
                  <a:cubicBezTo>
                    <a:pt x="7107" y="14323"/>
                    <a:pt x="6360" y="13849"/>
                    <a:pt x="5668" y="13349"/>
                  </a:cubicBezTo>
                  <a:cubicBezTo>
                    <a:pt x="5554" y="12533"/>
                    <a:pt x="5501" y="11669"/>
                    <a:pt x="5501" y="10792"/>
                  </a:cubicBezTo>
                  <a:cubicBezTo>
                    <a:pt x="5501" y="9918"/>
                    <a:pt x="5605" y="9111"/>
                    <a:pt x="5718" y="8298"/>
                  </a:cubicBezTo>
                  <a:cubicBezTo>
                    <a:pt x="6420" y="7788"/>
                    <a:pt x="7092" y="7270"/>
                    <a:pt x="7912" y="6824"/>
                  </a:cubicBezTo>
                  <a:cubicBezTo>
                    <a:pt x="8731" y="6377"/>
                    <a:pt x="9574" y="6113"/>
                    <a:pt x="10405" y="5788"/>
                  </a:cubicBezTo>
                  <a:close/>
                  <a:moveTo>
                    <a:pt x="10339" y="7984"/>
                  </a:moveTo>
                  <a:cubicBezTo>
                    <a:pt x="8690" y="7984"/>
                    <a:pt x="7363" y="9237"/>
                    <a:pt x="7363" y="10792"/>
                  </a:cubicBezTo>
                  <a:cubicBezTo>
                    <a:pt x="7363" y="12348"/>
                    <a:pt x="8690" y="13616"/>
                    <a:pt x="10339" y="13616"/>
                  </a:cubicBezTo>
                  <a:cubicBezTo>
                    <a:pt x="11987" y="13616"/>
                    <a:pt x="13331" y="12348"/>
                    <a:pt x="13331" y="10792"/>
                  </a:cubicBezTo>
                  <a:cubicBezTo>
                    <a:pt x="13331" y="9237"/>
                    <a:pt x="11987" y="7984"/>
                    <a:pt x="10339" y="7984"/>
                  </a:cubicBezTo>
                  <a:close/>
                  <a:moveTo>
                    <a:pt x="4571" y="9098"/>
                  </a:moveTo>
                  <a:cubicBezTo>
                    <a:pt x="4522" y="9664"/>
                    <a:pt x="4438" y="10197"/>
                    <a:pt x="4438" y="10792"/>
                  </a:cubicBezTo>
                  <a:cubicBezTo>
                    <a:pt x="4438" y="11349"/>
                    <a:pt x="4462" y="11892"/>
                    <a:pt x="4504" y="12424"/>
                  </a:cubicBezTo>
                  <a:cubicBezTo>
                    <a:pt x="3891" y="11902"/>
                    <a:pt x="3374" y="11375"/>
                    <a:pt x="2908" y="10839"/>
                  </a:cubicBezTo>
                  <a:cubicBezTo>
                    <a:pt x="3403" y="10260"/>
                    <a:pt x="3903" y="9661"/>
                    <a:pt x="4571" y="9098"/>
                  </a:cubicBezTo>
                  <a:close/>
                  <a:moveTo>
                    <a:pt x="16190" y="9176"/>
                  </a:moveTo>
                  <a:cubicBezTo>
                    <a:pt x="16796" y="9693"/>
                    <a:pt x="17307" y="10215"/>
                    <a:pt x="17769" y="10745"/>
                  </a:cubicBezTo>
                  <a:cubicBezTo>
                    <a:pt x="17273" y="11325"/>
                    <a:pt x="16776" y="11907"/>
                    <a:pt x="16107" y="12471"/>
                  </a:cubicBezTo>
                  <a:cubicBezTo>
                    <a:pt x="16155" y="11912"/>
                    <a:pt x="16257" y="11379"/>
                    <a:pt x="16257" y="10792"/>
                  </a:cubicBezTo>
                  <a:cubicBezTo>
                    <a:pt x="16257" y="10236"/>
                    <a:pt x="16233" y="9708"/>
                    <a:pt x="16190" y="9176"/>
                  </a:cubicBezTo>
                  <a:close/>
                  <a:moveTo>
                    <a:pt x="18384" y="11576"/>
                  </a:moveTo>
                  <a:cubicBezTo>
                    <a:pt x="19512" y="13146"/>
                    <a:pt x="19972" y="14656"/>
                    <a:pt x="19332" y="15702"/>
                  </a:cubicBezTo>
                  <a:cubicBezTo>
                    <a:pt x="18791" y="16586"/>
                    <a:pt x="17537" y="17067"/>
                    <a:pt x="15791" y="17067"/>
                  </a:cubicBezTo>
                  <a:cubicBezTo>
                    <a:pt x="15599" y="17067"/>
                    <a:pt x="15392" y="17047"/>
                    <a:pt x="15193" y="17035"/>
                  </a:cubicBezTo>
                  <a:cubicBezTo>
                    <a:pt x="15564" y="16065"/>
                    <a:pt x="15826" y="14967"/>
                    <a:pt x="16007" y="13788"/>
                  </a:cubicBezTo>
                  <a:cubicBezTo>
                    <a:pt x="16951" y="13073"/>
                    <a:pt x="17710" y="12337"/>
                    <a:pt x="18384" y="11576"/>
                  </a:cubicBezTo>
                  <a:close/>
                  <a:moveTo>
                    <a:pt x="2210" y="11655"/>
                  </a:moveTo>
                  <a:cubicBezTo>
                    <a:pt x="2896" y="12420"/>
                    <a:pt x="3714" y="13165"/>
                    <a:pt x="4670" y="13882"/>
                  </a:cubicBezTo>
                  <a:cubicBezTo>
                    <a:pt x="4849" y="15014"/>
                    <a:pt x="5113" y="16067"/>
                    <a:pt x="5468" y="17004"/>
                  </a:cubicBezTo>
                  <a:cubicBezTo>
                    <a:pt x="5283" y="17014"/>
                    <a:pt x="5081" y="17051"/>
                    <a:pt x="4903" y="17051"/>
                  </a:cubicBezTo>
                  <a:cubicBezTo>
                    <a:pt x="3156" y="17051"/>
                    <a:pt x="1887" y="16571"/>
                    <a:pt x="1346" y="15686"/>
                  </a:cubicBezTo>
                  <a:cubicBezTo>
                    <a:pt x="717" y="14659"/>
                    <a:pt x="1131" y="13193"/>
                    <a:pt x="2210" y="11655"/>
                  </a:cubicBezTo>
                  <a:close/>
                  <a:moveTo>
                    <a:pt x="14744" y="14651"/>
                  </a:moveTo>
                  <a:cubicBezTo>
                    <a:pt x="14565" y="15455"/>
                    <a:pt x="14370" y="16247"/>
                    <a:pt x="14096" y="16925"/>
                  </a:cubicBezTo>
                  <a:cubicBezTo>
                    <a:pt x="13364" y="16816"/>
                    <a:pt x="12580" y="16581"/>
                    <a:pt x="11802" y="16345"/>
                  </a:cubicBezTo>
                  <a:cubicBezTo>
                    <a:pt x="12304" y="16117"/>
                    <a:pt x="12804" y="15892"/>
                    <a:pt x="13298" y="15624"/>
                  </a:cubicBezTo>
                  <a:cubicBezTo>
                    <a:pt x="13843" y="15326"/>
                    <a:pt x="14249" y="14973"/>
                    <a:pt x="14744" y="14651"/>
                  </a:cubicBezTo>
                  <a:close/>
                  <a:moveTo>
                    <a:pt x="5934" y="14761"/>
                  </a:moveTo>
                  <a:cubicBezTo>
                    <a:pt x="6400" y="15061"/>
                    <a:pt x="6869" y="15346"/>
                    <a:pt x="7380" y="15624"/>
                  </a:cubicBezTo>
                  <a:cubicBezTo>
                    <a:pt x="7902" y="15908"/>
                    <a:pt x="8444" y="16107"/>
                    <a:pt x="8976" y="16345"/>
                  </a:cubicBezTo>
                  <a:cubicBezTo>
                    <a:pt x="8160" y="16598"/>
                    <a:pt x="7364" y="16795"/>
                    <a:pt x="6599" y="16910"/>
                  </a:cubicBezTo>
                  <a:cubicBezTo>
                    <a:pt x="6331" y="16249"/>
                    <a:pt x="6110" y="15542"/>
                    <a:pt x="5934" y="14761"/>
                  </a:cubicBezTo>
                  <a:close/>
                  <a:moveTo>
                    <a:pt x="10322" y="16941"/>
                  </a:moveTo>
                  <a:cubicBezTo>
                    <a:pt x="11458" y="17362"/>
                    <a:pt x="12573" y="17700"/>
                    <a:pt x="13647" y="17882"/>
                  </a:cubicBezTo>
                  <a:cubicBezTo>
                    <a:pt x="12773" y="19553"/>
                    <a:pt x="11605" y="20596"/>
                    <a:pt x="10339" y="20596"/>
                  </a:cubicBezTo>
                  <a:cubicBezTo>
                    <a:pt x="9084" y="20596"/>
                    <a:pt x="7951" y="19498"/>
                    <a:pt x="7081" y="17851"/>
                  </a:cubicBezTo>
                  <a:cubicBezTo>
                    <a:pt x="8127" y="17671"/>
                    <a:pt x="9217" y="17349"/>
                    <a:pt x="10322" y="1694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43" name="Google Shape;143;p6"/>
            <p:cNvSpPr/>
            <p:nvPr/>
          </p:nvSpPr>
          <p:spPr>
            <a:xfrm>
              <a:off x="15192453" y="5780593"/>
              <a:ext cx="475406" cy="475406"/>
            </a:xfrm>
            <a:custGeom>
              <a:rect b="b" l="l" r="r" t="t"/>
              <a:pathLst>
                <a:path extrusionOk="0" h="21600" w="21600">
                  <a:moveTo>
                    <a:pt x="10800" y="14657"/>
                  </a:moveTo>
                  <a:cubicBezTo>
                    <a:pt x="8670" y="14657"/>
                    <a:pt x="6943" y="12930"/>
                    <a:pt x="6943" y="10800"/>
                  </a:cubicBezTo>
                  <a:cubicBezTo>
                    <a:pt x="6943" y="8670"/>
                    <a:pt x="8670" y="6943"/>
                    <a:pt x="10800" y="6943"/>
                  </a:cubicBezTo>
                  <a:cubicBezTo>
                    <a:pt x="12930" y="6943"/>
                    <a:pt x="14657" y="8670"/>
                    <a:pt x="14657" y="10800"/>
                  </a:cubicBezTo>
                  <a:cubicBezTo>
                    <a:pt x="14657" y="12930"/>
                    <a:pt x="12930" y="14657"/>
                    <a:pt x="10800" y="14657"/>
                  </a:cubicBezTo>
                  <a:close/>
                  <a:moveTo>
                    <a:pt x="20016" y="9930"/>
                  </a:moveTo>
                  <a:cubicBezTo>
                    <a:pt x="21001" y="9522"/>
                    <a:pt x="21600" y="9257"/>
                    <a:pt x="21600" y="9257"/>
                  </a:cubicBezTo>
                  <a:lnTo>
                    <a:pt x="20829" y="6171"/>
                  </a:lnTo>
                  <a:cubicBezTo>
                    <a:pt x="20829" y="6171"/>
                    <a:pt x="20119" y="6283"/>
                    <a:pt x="18990" y="6492"/>
                  </a:cubicBezTo>
                  <a:cubicBezTo>
                    <a:pt x="18430" y="5424"/>
                    <a:pt x="17677" y="4501"/>
                    <a:pt x="16789" y="3749"/>
                  </a:cubicBezTo>
                  <a:cubicBezTo>
                    <a:pt x="17377" y="2418"/>
                    <a:pt x="17743" y="1543"/>
                    <a:pt x="17743" y="1543"/>
                  </a:cubicBezTo>
                  <a:lnTo>
                    <a:pt x="14657" y="0"/>
                  </a:lnTo>
                  <a:cubicBezTo>
                    <a:pt x="14657" y="0"/>
                    <a:pt x="14156" y="750"/>
                    <a:pt x="13405" y="1922"/>
                  </a:cubicBezTo>
                  <a:cubicBezTo>
                    <a:pt x="12297" y="1595"/>
                    <a:pt x="11120" y="1470"/>
                    <a:pt x="9929" y="1584"/>
                  </a:cubicBezTo>
                  <a:cubicBezTo>
                    <a:pt x="9522" y="599"/>
                    <a:pt x="9257" y="0"/>
                    <a:pt x="9257" y="0"/>
                  </a:cubicBezTo>
                  <a:lnTo>
                    <a:pt x="6171" y="771"/>
                  </a:lnTo>
                  <a:cubicBezTo>
                    <a:pt x="6171" y="771"/>
                    <a:pt x="6283" y="1481"/>
                    <a:pt x="6492" y="2610"/>
                  </a:cubicBezTo>
                  <a:cubicBezTo>
                    <a:pt x="5420" y="3172"/>
                    <a:pt x="4494" y="3929"/>
                    <a:pt x="3740" y="4821"/>
                  </a:cubicBezTo>
                  <a:cubicBezTo>
                    <a:pt x="2414" y="4227"/>
                    <a:pt x="1543" y="3857"/>
                    <a:pt x="1543" y="3857"/>
                  </a:cubicBezTo>
                  <a:lnTo>
                    <a:pt x="0" y="6943"/>
                  </a:lnTo>
                  <a:cubicBezTo>
                    <a:pt x="0" y="6943"/>
                    <a:pt x="748" y="7450"/>
                    <a:pt x="1919" y="8207"/>
                  </a:cubicBezTo>
                  <a:cubicBezTo>
                    <a:pt x="1595" y="9313"/>
                    <a:pt x="1471" y="10485"/>
                    <a:pt x="1584" y="11672"/>
                  </a:cubicBezTo>
                  <a:cubicBezTo>
                    <a:pt x="599" y="12078"/>
                    <a:pt x="0" y="12343"/>
                    <a:pt x="0" y="12343"/>
                  </a:cubicBezTo>
                  <a:lnTo>
                    <a:pt x="771" y="15429"/>
                  </a:lnTo>
                  <a:cubicBezTo>
                    <a:pt x="771" y="15429"/>
                    <a:pt x="1480" y="15317"/>
                    <a:pt x="2609" y="15107"/>
                  </a:cubicBezTo>
                  <a:cubicBezTo>
                    <a:pt x="3172" y="16179"/>
                    <a:pt x="3928" y="17106"/>
                    <a:pt x="4820" y="17860"/>
                  </a:cubicBezTo>
                  <a:cubicBezTo>
                    <a:pt x="4227" y="19186"/>
                    <a:pt x="3857" y="20057"/>
                    <a:pt x="3857" y="20057"/>
                  </a:cubicBezTo>
                  <a:lnTo>
                    <a:pt x="6943" y="21600"/>
                  </a:lnTo>
                  <a:cubicBezTo>
                    <a:pt x="6943" y="21600"/>
                    <a:pt x="7449" y="20852"/>
                    <a:pt x="8206" y="19681"/>
                  </a:cubicBezTo>
                  <a:cubicBezTo>
                    <a:pt x="9312" y="20005"/>
                    <a:pt x="10485" y="20129"/>
                    <a:pt x="11672" y="20016"/>
                  </a:cubicBezTo>
                  <a:cubicBezTo>
                    <a:pt x="12078" y="21001"/>
                    <a:pt x="12343" y="21600"/>
                    <a:pt x="12343" y="21600"/>
                  </a:cubicBezTo>
                  <a:lnTo>
                    <a:pt x="15429" y="20829"/>
                  </a:lnTo>
                  <a:cubicBezTo>
                    <a:pt x="15429" y="20829"/>
                    <a:pt x="15317" y="20120"/>
                    <a:pt x="15107" y="18991"/>
                  </a:cubicBezTo>
                  <a:cubicBezTo>
                    <a:pt x="16176" y="18431"/>
                    <a:pt x="17099" y="17676"/>
                    <a:pt x="17852" y="16788"/>
                  </a:cubicBezTo>
                  <a:cubicBezTo>
                    <a:pt x="19183" y="17377"/>
                    <a:pt x="20057" y="17743"/>
                    <a:pt x="20057" y="17743"/>
                  </a:cubicBezTo>
                  <a:lnTo>
                    <a:pt x="21600" y="14657"/>
                  </a:lnTo>
                  <a:cubicBezTo>
                    <a:pt x="21600" y="14657"/>
                    <a:pt x="20851" y="14156"/>
                    <a:pt x="19678" y="13405"/>
                  </a:cubicBezTo>
                  <a:cubicBezTo>
                    <a:pt x="20005" y="12296"/>
                    <a:pt x="20130" y="11120"/>
                    <a:pt x="20016" y="9930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26775" lIns="26775" spcFirstLastPara="1" rIns="26775" wrap="square" tIns="267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44" name="Google Shape;144;p6"/>
            <p:cNvSpPr/>
            <p:nvPr/>
          </p:nvSpPr>
          <p:spPr>
            <a:xfrm>
              <a:off x="11916931" y="8191128"/>
              <a:ext cx="792292" cy="544702"/>
            </a:xfrm>
            <a:custGeom>
              <a:rect b="b" l="l" r="r" t="t"/>
              <a:pathLst>
                <a:path extrusionOk="0" h="21600" w="21600">
                  <a:moveTo>
                    <a:pt x="14829" y="10800"/>
                  </a:moveTo>
                  <a:lnTo>
                    <a:pt x="14850" y="5891"/>
                  </a:lnTo>
                  <a:lnTo>
                    <a:pt x="18865" y="5891"/>
                  </a:lnTo>
                  <a:lnTo>
                    <a:pt x="20250" y="10800"/>
                  </a:lnTo>
                  <a:lnTo>
                    <a:pt x="14829" y="10800"/>
                  </a:lnTo>
                  <a:close/>
                  <a:moveTo>
                    <a:pt x="20250" y="5564"/>
                  </a:moveTo>
                  <a:cubicBezTo>
                    <a:pt x="19879" y="3856"/>
                    <a:pt x="18900" y="3919"/>
                    <a:pt x="18900" y="3919"/>
                  </a:cubicBezTo>
                  <a:lnTo>
                    <a:pt x="13495" y="3919"/>
                  </a:lnTo>
                  <a:lnTo>
                    <a:pt x="13495" y="18655"/>
                  </a:lnTo>
                  <a:lnTo>
                    <a:pt x="15525" y="18655"/>
                  </a:lnTo>
                  <a:cubicBezTo>
                    <a:pt x="15527" y="14736"/>
                    <a:pt x="16734" y="14727"/>
                    <a:pt x="18225" y="14728"/>
                  </a:cubicBezTo>
                  <a:cubicBezTo>
                    <a:pt x="19716" y="14728"/>
                    <a:pt x="20918" y="14757"/>
                    <a:pt x="20924" y="18655"/>
                  </a:cubicBezTo>
                  <a:lnTo>
                    <a:pt x="21600" y="18655"/>
                  </a:lnTo>
                  <a:lnTo>
                    <a:pt x="21600" y="10817"/>
                  </a:lnTo>
                  <a:cubicBezTo>
                    <a:pt x="21600" y="10817"/>
                    <a:pt x="20621" y="7272"/>
                    <a:pt x="20250" y="5564"/>
                  </a:cubicBezTo>
                  <a:close/>
                  <a:moveTo>
                    <a:pt x="12690" y="1964"/>
                  </a:moveTo>
                  <a:lnTo>
                    <a:pt x="12690" y="18655"/>
                  </a:lnTo>
                  <a:lnTo>
                    <a:pt x="6750" y="18655"/>
                  </a:lnTo>
                  <a:cubicBezTo>
                    <a:pt x="6750" y="14728"/>
                    <a:pt x="5541" y="14728"/>
                    <a:pt x="4050" y="14728"/>
                  </a:cubicBezTo>
                  <a:cubicBezTo>
                    <a:pt x="2559" y="14728"/>
                    <a:pt x="1350" y="14728"/>
                    <a:pt x="1350" y="18655"/>
                  </a:cubicBezTo>
                  <a:lnTo>
                    <a:pt x="0" y="18655"/>
                  </a:lnTo>
                  <a:lnTo>
                    <a:pt x="0" y="1964"/>
                  </a:lnTo>
                  <a:cubicBezTo>
                    <a:pt x="0" y="1421"/>
                    <a:pt x="151" y="931"/>
                    <a:pt x="395" y="575"/>
                  </a:cubicBezTo>
                  <a:cubicBezTo>
                    <a:pt x="640" y="220"/>
                    <a:pt x="977" y="0"/>
                    <a:pt x="1350" y="0"/>
                  </a:cubicBezTo>
                  <a:lnTo>
                    <a:pt x="11340" y="0"/>
                  </a:lnTo>
                  <a:cubicBezTo>
                    <a:pt x="11713" y="0"/>
                    <a:pt x="12050" y="220"/>
                    <a:pt x="12295" y="575"/>
                  </a:cubicBezTo>
                  <a:cubicBezTo>
                    <a:pt x="12539" y="931"/>
                    <a:pt x="12690" y="1421"/>
                    <a:pt x="12690" y="1964"/>
                  </a:cubicBezTo>
                  <a:close/>
                  <a:moveTo>
                    <a:pt x="4050" y="19636"/>
                  </a:moveTo>
                  <a:cubicBezTo>
                    <a:pt x="3677" y="19636"/>
                    <a:pt x="3375" y="19197"/>
                    <a:pt x="3375" y="18655"/>
                  </a:cubicBezTo>
                  <a:cubicBezTo>
                    <a:pt x="3375" y="18112"/>
                    <a:pt x="3677" y="17673"/>
                    <a:pt x="4050" y="17673"/>
                  </a:cubicBezTo>
                  <a:cubicBezTo>
                    <a:pt x="4423" y="17673"/>
                    <a:pt x="4725" y="18112"/>
                    <a:pt x="4725" y="18655"/>
                  </a:cubicBezTo>
                  <a:cubicBezTo>
                    <a:pt x="4725" y="19197"/>
                    <a:pt x="4423" y="19636"/>
                    <a:pt x="4050" y="19636"/>
                  </a:cubicBezTo>
                  <a:close/>
                  <a:moveTo>
                    <a:pt x="4050" y="15709"/>
                  </a:moveTo>
                  <a:cubicBezTo>
                    <a:pt x="2932" y="15709"/>
                    <a:pt x="2025" y="17028"/>
                    <a:pt x="2025" y="18655"/>
                  </a:cubicBezTo>
                  <a:cubicBezTo>
                    <a:pt x="2025" y="20281"/>
                    <a:pt x="2932" y="21600"/>
                    <a:pt x="4050" y="21600"/>
                  </a:cubicBezTo>
                  <a:cubicBezTo>
                    <a:pt x="5168" y="21600"/>
                    <a:pt x="6075" y="20281"/>
                    <a:pt x="6075" y="18655"/>
                  </a:cubicBezTo>
                  <a:cubicBezTo>
                    <a:pt x="6075" y="17028"/>
                    <a:pt x="5168" y="15709"/>
                    <a:pt x="4050" y="15709"/>
                  </a:cubicBezTo>
                  <a:close/>
                  <a:moveTo>
                    <a:pt x="18225" y="19636"/>
                  </a:moveTo>
                  <a:cubicBezTo>
                    <a:pt x="17852" y="19636"/>
                    <a:pt x="17550" y="19197"/>
                    <a:pt x="17550" y="18655"/>
                  </a:cubicBezTo>
                  <a:cubicBezTo>
                    <a:pt x="17550" y="18112"/>
                    <a:pt x="17852" y="17673"/>
                    <a:pt x="18225" y="17673"/>
                  </a:cubicBezTo>
                  <a:cubicBezTo>
                    <a:pt x="18598" y="17673"/>
                    <a:pt x="18900" y="18112"/>
                    <a:pt x="18900" y="18655"/>
                  </a:cubicBezTo>
                  <a:cubicBezTo>
                    <a:pt x="18900" y="19197"/>
                    <a:pt x="18598" y="19636"/>
                    <a:pt x="18225" y="19636"/>
                  </a:cubicBezTo>
                  <a:close/>
                  <a:moveTo>
                    <a:pt x="18225" y="15709"/>
                  </a:moveTo>
                  <a:cubicBezTo>
                    <a:pt x="17107" y="15709"/>
                    <a:pt x="16200" y="17028"/>
                    <a:pt x="16200" y="18655"/>
                  </a:cubicBezTo>
                  <a:cubicBezTo>
                    <a:pt x="16200" y="20281"/>
                    <a:pt x="17107" y="21600"/>
                    <a:pt x="18225" y="21600"/>
                  </a:cubicBezTo>
                  <a:cubicBezTo>
                    <a:pt x="19343" y="21600"/>
                    <a:pt x="20250" y="20281"/>
                    <a:pt x="20250" y="18655"/>
                  </a:cubicBezTo>
                  <a:cubicBezTo>
                    <a:pt x="20250" y="17028"/>
                    <a:pt x="19343" y="15709"/>
                    <a:pt x="18225" y="15709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b" bIns="26775" lIns="26775" spcFirstLastPara="1" rIns="26775" wrap="square" tIns="267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45" name="Google Shape;145;p6"/>
            <p:cNvSpPr/>
            <p:nvPr/>
          </p:nvSpPr>
          <p:spPr>
            <a:xfrm>
              <a:off x="12395335" y="3740451"/>
              <a:ext cx="693544" cy="915782"/>
            </a:xfrm>
            <a:custGeom>
              <a:rect b="b" l="l" r="r" t="t"/>
              <a:pathLst>
                <a:path extrusionOk="0" h="21600" w="21350">
                  <a:moveTo>
                    <a:pt x="16784" y="1264"/>
                  </a:moveTo>
                  <a:cubicBezTo>
                    <a:pt x="16363" y="1078"/>
                    <a:pt x="15824" y="1189"/>
                    <a:pt x="15581" y="1511"/>
                  </a:cubicBezTo>
                  <a:lnTo>
                    <a:pt x="14280" y="3236"/>
                  </a:lnTo>
                  <a:cubicBezTo>
                    <a:pt x="14867" y="3417"/>
                    <a:pt x="15381" y="3636"/>
                    <a:pt x="15831" y="3874"/>
                  </a:cubicBezTo>
                  <a:lnTo>
                    <a:pt x="17106" y="2185"/>
                  </a:lnTo>
                  <a:cubicBezTo>
                    <a:pt x="17349" y="1863"/>
                    <a:pt x="17205" y="1451"/>
                    <a:pt x="16784" y="1264"/>
                  </a:cubicBezTo>
                  <a:close/>
                  <a:moveTo>
                    <a:pt x="21233" y="4689"/>
                  </a:moveTo>
                  <a:cubicBezTo>
                    <a:pt x="20988" y="4366"/>
                    <a:pt x="20450" y="4256"/>
                    <a:pt x="20028" y="4442"/>
                  </a:cubicBezTo>
                  <a:lnTo>
                    <a:pt x="17841" y="5408"/>
                  </a:lnTo>
                  <a:cubicBezTo>
                    <a:pt x="18203" y="5799"/>
                    <a:pt x="18487" y="6197"/>
                    <a:pt x="18711" y="6581"/>
                  </a:cubicBezTo>
                  <a:lnTo>
                    <a:pt x="20909" y="5610"/>
                  </a:lnTo>
                  <a:cubicBezTo>
                    <a:pt x="21331" y="5423"/>
                    <a:pt x="21475" y="5012"/>
                    <a:pt x="21233" y="4689"/>
                  </a:cubicBezTo>
                  <a:close/>
                  <a:moveTo>
                    <a:pt x="1322" y="4393"/>
                  </a:moveTo>
                  <a:cubicBezTo>
                    <a:pt x="900" y="4207"/>
                    <a:pt x="362" y="4317"/>
                    <a:pt x="118" y="4640"/>
                  </a:cubicBezTo>
                  <a:cubicBezTo>
                    <a:pt x="-125" y="4963"/>
                    <a:pt x="19" y="5375"/>
                    <a:pt x="441" y="5561"/>
                  </a:cubicBezTo>
                  <a:lnTo>
                    <a:pt x="2633" y="6530"/>
                  </a:lnTo>
                  <a:cubicBezTo>
                    <a:pt x="2861" y="6146"/>
                    <a:pt x="3149" y="5751"/>
                    <a:pt x="3514" y="5362"/>
                  </a:cubicBezTo>
                  <a:cubicBezTo>
                    <a:pt x="3514" y="5362"/>
                    <a:pt x="1322" y="4393"/>
                    <a:pt x="1322" y="4393"/>
                  </a:cubicBezTo>
                  <a:close/>
                  <a:moveTo>
                    <a:pt x="5797" y="1483"/>
                  </a:moveTo>
                  <a:cubicBezTo>
                    <a:pt x="5553" y="1160"/>
                    <a:pt x="5015" y="1050"/>
                    <a:pt x="4593" y="1236"/>
                  </a:cubicBezTo>
                  <a:cubicBezTo>
                    <a:pt x="4173" y="1422"/>
                    <a:pt x="4029" y="1834"/>
                    <a:pt x="4272" y="2157"/>
                  </a:cubicBezTo>
                  <a:lnTo>
                    <a:pt x="5544" y="3843"/>
                  </a:lnTo>
                  <a:cubicBezTo>
                    <a:pt x="5997" y="3607"/>
                    <a:pt x="6514" y="3392"/>
                    <a:pt x="7103" y="3215"/>
                  </a:cubicBezTo>
                  <a:cubicBezTo>
                    <a:pt x="7103" y="3215"/>
                    <a:pt x="5797" y="1483"/>
                    <a:pt x="5797" y="1483"/>
                  </a:cubicBezTo>
                  <a:close/>
                  <a:moveTo>
                    <a:pt x="10693" y="0"/>
                  </a:moveTo>
                  <a:cubicBezTo>
                    <a:pt x="10208" y="0"/>
                    <a:pt x="9813" y="302"/>
                    <a:pt x="9813" y="674"/>
                  </a:cubicBezTo>
                  <a:lnTo>
                    <a:pt x="9813" y="2753"/>
                  </a:lnTo>
                  <a:cubicBezTo>
                    <a:pt x="10026" y="2740"/>
                    <a:pt x="11348" y="2744"/>
                    <a:pt x="11574" y="2758"/>
                  </a:cubicBezTo>
                  <a:lnTo>
                    <a:pt x="11574" y="674"/>
                  </a:lnTo>
                  <a:cubicBezTo>
                    <a:pt x="11574" y="302"/>
                    <a:pt x="11180" y="0"/>
                    <a:pt x="10693" y="0"/>
                  </a:cubicBezTo>
                  <a:close/>
                  <a:moveTo>
                    <a:pt x="18428" y="9068"/>
                  </a:moveTo>
                  <a:cubicBezTo>
                    <a:pt x="18228" y="7091"/>
                    <a:pt x="16423" y="3572"/>
                    <a:pt x="10662" y="3572"/>
                  </a:cubicBezTo>
                  <a:cubicBezTo>
                    <a:pt x="10661" y="3572"/>
                    <a:pt x="10660" y="3572"/>
                    <a:pt x="10659" y="3572"/>
                  </a:cubicBezTo>
                  <a:cubicBezTo>
                    <a:pt x="10658" y="3572"/>
                    <a:pt x="10658" y="3572"/>
                    <a:pt x="10657" y="3572"/>
                  </a:cubicBezTo>
                  <a:cubicBezTo>
                    <a:pt x="10656" y="3572"/>
                    <a:pt x="10655" y="3572"/>
                    <a:pt x="10655" y="3572"/>
                  </a:cubicBezTo>
                  <a:cubicBezTo>
                    <a:pt x="10654" y="3572"/>
                    <a:pt x="10653" y="3572"/>
                    <a:pt x="10652" y="3572"/>
                  </a:cubicBezTo>
                  <a:cubicBezTo>
                    <a:pt x="4890" y="3572"/>
                    <a:pt x="3086" y="7091"/>
                    <a:pt x="2886" y="9068"/>
                  </a:cubicBezTo>
                  <a:cubicBezTo>
                    <a:pt x="2715" y="10852"/>
                    <a:pt x="4327" y="12514"/>
                    <a:pt x="4510" y="12775"/>
                  </a:cubicBezTo>
                  <a:cubicBezTo>
                    <a:pt x="4810" y="13201"/>
                    <a:pt x="6695" y="14825"/>
                    <a:pt x="6762" y="15807"/>
                  </a:cubicBezTo>
                  <a:cubicBezTo>
                    <a:pt x="6855" y="17159"/>
                    <a:pt x="7070" y="17195"/>
                    <a:pt x="7930" y="17355"/>
                  </a:cubicBezTo>
                  <a:cubicBezTo>
                    <a:pt x="8807" y="17519"/>
                    <a:pt x="12507" y="17519"/>
                    <a:pt x="13383" y="17355"/>
                  </a:cubicBezTo>
                  <a:cubicBezTo>
                    <a:pt x="14243" y="17195"/>
                    <a:pt x="14459" y="17159"/>
                    <a:pt x="14552" y="15807"/>
                  </a:cubicBezTo>
                  <a:cubicBezTo>
                    <a:pt x="14619" y="14825"/>
                    <a:pt x="16504" y="13201"/>
                    <a:pt x="16803" y="12775"/>
                  </a:cubicBezTo>
                  <a:cubicBezTo>
                    <a:pt x="16987" y="12514"/>
                    <a:pt x="18599" y="10852"/>
                    <a:pt x="18428" y="9068"/>
                  </a:cubicBezTo>
                  <a:close/>
                  <a:moveTo>
                    <a:pt x="13756" y="19204"/>
                  </a:moveTo>
                  <a:cubicBezTo>
                    <a:pt x="13756" y="18991"/>
                    <a:pt x="13530" y="18817"/>
                    <a:pt x="13251" y="18817"/>
                  </a:cubicBezTo>
                  <a:lnTo>
                    <a:pt x="8063" y="18817"/>
                  </a:lnTo>
                  <a:cubicBezTo>
                    <a:pt x="7783" y="18817"/>
                    <a:pt x="7557" y="18991"/>
                    <a:pt x="7557" y="19204"/>
                  </a:cubicBezTo>
                  <a:lnTo>
                    <a:pt x="7557" y="19204"/>
                  </a:lnTo>
                  <a:cubicBezTo>
                    <a:pt x="7557" y="19418"/>
                    <a:pt x="7783" y="19591"/>
                    <a:pt x="8063" y="19591"/>
                  </a:cubicBezTo>
                  <a:lnTo>
                    <a:pt x="13251" y="19591"/>
                  </a:lnTo>
                  <a:cubicBezTo>
                    <a:pt x="13530" y="19591"/>
                    <a:pt x="13756" y="19418"/>
                    <a:pt x="13756" y="19204"/>
                  </a:cubicBezTo>
                  <a:cubicBezTo>
                    <a:pt x="13756" y="19204"/>
                    <a:pt x="13756" y="19204"/>
                    <a:pt x="13756" y="19204"/>
                  </a:cubicBezTo>
                  <a:close/>
                  <a:moveTo>
                    <a:pt x="13756" y="18147"/>
                  </a:moveTo>
                  <a:cubicBezTo>
                    <a:pt x="13756" y="17934"/>
                    <a:pt x="13530" y="17761"/>
                    <a:pt x="13251" y="17761"/>
                  </a:cubicBezTo>
                  <a:lnTo>
                    <a:pt x="8063" y="17761"/>
                  </a:lnTo>
                  <a:cubicBezTo>
                    <a:pt x="7783" y="17761"/>
                    <a:pt x="7557" y="17934"/>
                    <a:pt x="7557" y="18147"/>
                  </a:cubicBezTo>
                  <a:lnTo>
                    <a:pt x="7557" y="18147"/>
                  </a:lnTo>
                  <a:cubicBezTo>
                    <a:pt x="7557" y="18361"/>
                    <a:pt x="7783" y="18535"/>
                    <a:pt x="8063" y="18535"/>
                  </a:cubicBezTo>
                  <a:lnTo>
                    <a:pt x="13251" y="18535"/>
                  </a:lnTo>
                  <a:cubicBezTo>
                    <a:pt x="13530" y="18535"/>
                    <a:pt x="13756" y="18361"/>
                    <a:pt x="13756" y="18147"/>
                  </a:cubicBezTo>
                  <a:cubicBezTo>
                    <a:pt x="13756" y="18147"/>
                    <a:pt x="13756" y="18147"/>
                    <a:pt x="13756" y="18147"/>
                  </a:cubicBezTo>
                  <a:close/>
                  <a:moveTo>
                    <a:pt x="8400" y="19874"/>
                  </a:moveTo>
                  <a:lnTo>
                    <a:pt x="12913" y="19874"/>
                  </a:lnTo>
                  <a:cubicBezTo>
                    <a:pt x="12913" y="20827"/>
                    <a:pt x="11903" y="21600"/>
                    <a:pt x="10657" y="21600"/>
                  </a:cubicBezTo>
                  <a:cubicBezTo>
                    <a:pt x="9411" y="21600"/>
                    <a:pt x="8400" y="20827"/>
                    <a:pt x="8400" y="1987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b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46" name="Google Shape;146;p6"/>
            <p:cNvSpPr/>
            <p:nvPr/>
          </p:nvSpPr>
          <p:spPr>
            <a:xfrm>
              <a:off x="11932702" y="12638103"/>
              <a:ext cx="408708" cy="303434"/>
            </a:xfrm>
            <a:custGeom>
              <a:rect b="b" l="l" r="r" t="t"/>
              <a:pathLst>
                <a:path extrusionOk="0" h="21600" w="21600">
                  <a:moveTo>
                    <a:pt x="20085" y="8532"/>
                  </a:moveTo>
                  <a:lnTo>
                    <a:pt x="17837" y="8637"/>
                  </a:lnTo>
                  <a:lnTo>
                    <a:pt x="17837" y="12781"/>
                  </a:lnTo>
                  <a:cubicBezTo>
                    <a:pt x="17837" y="13798"/>
                    <a:pt x="17539" y="14723"/>
                    <a:pt x="17049" y="15392"/>
                  </a:cubicBezTo>
                  <a:cubicBezTo>
                    <a:pt x="16550" y="16075"/>
                    <a:pt x="15855" y="16492"/>
                    <a:pt x="15079" y="16478"/>
                  </a:cubicBezTo>
                  <a:lnTo>
                    <a:pt x="9158" y="16478"/>
                  </a:lnTo>
                  <a:lnTo>
                    <a:pt x="9158" y="17810"/>
                  </a:lnTo>
                  <a:cubicBezTo>
                    <a:pt x="9158" y="18368"/>
                    <a:pt x="9328" y="18874"/>
                    <a:pt x="9602" y="19240"/>
                  </a:cubicBezTo>
                  <a:cubicBezTo>
                    <a:pt x="9876" y="19606"/>
                    <a:pt x="10255" y="19832"/>
                    <a:pt x="10673" y="19832"/>
                  </a:cubicBezTo>
                  <a:lnTo>
                    <a:pt x="16728" y="19832"/>
                  </a:lnTo>
                  <a:lnTo>
                    <a:pt x="19181" y="21600"/>
                  </a:lnTo>
                  <a:lnTo>
                    <a:pt x="19181" y="19832"/>
                  </a:lnTo>
                  <a:lnTo>
                    <a:pt x="20085" y="19832"/>
                  </a:lnTo>
                  <a:cubicBezTo>
                    <a:pt x="20503" y="19832"/>
                    <a:pt x="20882" y="19606"/>
                    <a:pt x="21156" y="19240"/>
                  </a:cubicBezTo>
                  <a:cubicBezTo>
                    <a:pt x="21430" y="18874"/>
                    <a:pt x="21600" y="18368"/>
                    <a:pt x="21600" y="17810"/>
                  </a:cubicBezTo>
                  <a:lnTo>
                    <a:pt x="21600" y="10554"/>
                  </a:lnTo>
                  <a:cubicBezTo>
                    <a:pt x="21600" y="9996"/>
                    <a:pt x="21430" y="9490"/>
                    <a:pt x="21156" y="9125"/>
                  </a:cubicBezTo>
                  <a:cubicBezTo>
                    <a:pt x="20882" y="8759"/>
                    <a:pt x="20503" y="8532"/>
                    <a:pt x="20085" y="8532"/>
                  </a:cubicBezTo>
                  <a:close/>
                  <a:moveTo>
                    <a:pt x="6912" y="15450"/>
                  </a:moveTo>
                  <a:lnTo>
                    <a:pt x="6689" y="15450"/>
                  </a:lnTo>
                  <a:lnTo>
                    <a:pt x="2592" y="18372"/>
                  </a:lnTo>
                  <a:lnTo>
                    <a:pt x="2592" y="15450"/>
                  </a:lnTo>
                  <a:lnTo>
                    <a:pt x="2074" y="15450"/>
                  </a:lnTo>
                  <a:cubicBezTo>
                    <a:pt x="1501" y="15450"/>
                    <a:pt x="983" y="15141"/>
                    <a:pt x="607" y="14640"/>
                  </a:cubicBezTo>
                  <a:cubicBezTo>
                    <a:pt x="232" y="14139"/>
                    <a:pt x="0" y="13447"/>
                    <a:pt x="0" y="12683"/>
                  </a:cubicBezTo>
                  <a:lnTo>
                    <a:pt x="0" y="2767"/>
                  </a:lnTo>
                  <a:cubicBezTo>
                    <a:pt x="0" y="2003"/>
                    <a:pt x="232" y="1311"/>
                    <a:pt x="607" y="811"/>
                  </a:cubicBezTo>
                  <a:cubicBezTo>
                    <a:pt x="983" y="310"/>
                    <a:pt x="1501" y="0"/>
                    <a:pt x="2074" y="0"/>
                  </a:cubicBezTo>
                  <a:lnTo>
                    <a:pt x="15034" y="0"/>
                  </a:lnTo>
                  <a:cubicBezTo>
                    <a:pt x="15606" y="0"/>
                    <a:pt x="16125" y="310"/>
                    <a:pt x="16500" y="811"/>
                  </a:cubicBezTo>
                  <a:cubicBezTo>
                    <a:pt x="16875" y="1311"/>
                    <a:pt x="17107" y="2003"/>
                    <a:pt x="17107" y="2767"/>
                  </a:cubicBezTo>
                  <a:lnTo>
                    <a:pt x="17107" y="4381"/>
                  </a:lnTo>
                  <a:lnTo>
                    <a:pt x="17107" y="8532"/>
                  </a:lnTo>
                  <a:lnTo>
                    <a:pt x="17107" y="12676"/>
                  </a:lnTo>
                  <a:cubicBezTo>
                    <a:pt x="17107" y="13441"/>
                    <a:pt x="16886" y="14134"/>
                    <a:pt x="16522" y="14637"/>
                  </a:cubicBezTo>
                  <a:cubicBezTo>
                    <a:pt x="16159" y="15139"/>
                    <a:pt x="15651" y="15450"/>
                    <a:pt x="15079" y="15450"/>
                  </a:cubicBezTo>
                  <a:lnTo>
                    <a:pt x="9158" y="15450"/>
                  </a:lnTo>
                  <a:lnTo>
                    <a:pt x="6912" y="15450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b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47" name="Google Shape;147;p6"/>
            <p:cNvSpPr/>
            <p:nvPr/>
          </p:nvSpPr>
          <p:spPr>
            <a:xfrm>
              <a:off x="11196245" y="10659511"/>
              <a:ext cx="389798" cy="479750"/>
            </a:xfrm>
            <a:custGeom>
              <a:rect b="b" l="l" r="r" t="t"/>
              <a:pathLst>
                <a:path extrusionOk="0" h="21600" w="21600">
                  <a:moveTo>
                    <a:pt x="831" y="0"/>
                  </a:moveTo>
                  <a:cubicBezTo>
                    <a:pt x="372" y="0"/>
                    <a:pt x="0" y="302"/>
                    <a:pt x="0" y="675"/>
                  </a:cubicBezTo>
                  <a:cubicBezTo>
                    <a:pt x="0" y="1048"/>
                    <a:pt x="372" y="1350"/>
                    <a:pt x="831" y="1350"/>
                  </a:cubicBezTo>
                  <a:lnTo>
                    <a:pt x="20769" y="1350"/>
                  </a:lnTo>
                  <a:cubicBezTo>
                    <a:pt x="21228" y="1350"/>
                    <a:pt x="21600" y="1048"/>
                    <a:pt x="21600" y="675"/>
                  </a:cubicBezTo>
                  <a:cubicBezTo>
                    <a:pt x="21600" y="302"/>
                    <a:pt x="21228" y="0"/>
                    <a:pt x="20769" y="0"/>
                  </a:cubicBezTo>
                  <a:lnTo>
                    <a:pt x="831" y="0"/>
                  </a:lnTo>
                  <a:close/>
                  <a:moveTo>
                    <a:pt x="831" y="2025"/>
                  </a:moveTo>
                  <a:lnTo>
                    <a:pt x="831" y="15525"/>
                  </a:lnTo>
                  <a:cubicBezTo>
                    <a:pt x="831" y="15525"/>
                    <a:pt x="20769" y="15525"/>
                    <a:pt x="20769" y="15525"/>
                  </a:cubicBezTo>
                  <a:lnTo>
                    <a:pt x="20769" y="2025"/>
                  </a:lnTo>
                  <a:lnTo>
                    <a:pt x="831" y="2025"/>
                  </a:lnTo>
                  <a:close/>
                  <a:moveTo>
                    <a:pt x="15785" y="4050"/>
                  </a:moveTo>
                  <a:lnTo>
                    <a:pt x="18277" y="4050"/>
                  </a:lnTo>
                  <a:cubicBezTo>
                    <a:pt x="18277" y="4050"/>
                    <a:pt x="18277" y="13500"/>
                    <a:pt x="18277" y="13500"/>
                  </a:cubicBezTo>
                  <a:lnTo>
                    <a:pt x="15785" y="13500"/>
                  </a:lnTo>
                  <a:lnTo>
                    <a:pt x="15785" y="4050"/>
                  </a:lnTo>
                  <a:close/>
                  <a:moveTo>
                    <a:pt x="7477" y="6750"/>
                  </a:moveTo>
                  <a:lnTo>
                    <a:pt x="9969" y="6750"/>
                  </a:lnTo>
                  <a:cubicBezTo>
                    <a:pt x="9969" y="6750"/>
                    <a:pt x="9969" y="13500"/>
                    <a:pt x="9969" y="13500"/>
                  </a:cubicBezTo>
                  <a:lnTo>
                    <a:pt x="7477" y="13500"/>
                  </a:lnTo>
                  <a:lnTo>
                    <a:pt x="7477" y="6750"/>
                  </a:lnTo>
                  <a:close/>
                  <a:moveTo>
                    <a:pt x="11631" y="8775"/>
                  </a:moveTo>
                  <a:lnTo>
                    <a:pt x="14123" y="8775"/>
                  </a:lnTo>
                  <a:cubicBezTo>
                    <a:pt x="14123" y="8775"/>
                    <a:pt x="14123" y="13500"/>
                    <a:pt x="14123" y="13500"/>
                  </a:cubicBezTo>
                  <a:lnTo>
                    <a:pt x="11631" y="13500"/>
                  </a:lnTo>
                  <a:lnTo>
                    <a:pt x="11631" y="8775"/>
                  </a:lnTo>
                  <a:close/>
                  <a:moveTo>
                    <a:pt x="3323" y="10800"/>
                  </a:moveTo>
                  <a:lnTo>
                    <a:pt x="5815" y="10800"/>
                  </a:lnTo>
                  <a:cubicBezTo>
                    <a:pt x="5815" y="10800"/>
                    <a:pt x="5815" y="13500"/>
                    <a:pt x="5815" y="13500"/>
                  </a:cubicBezTo>
                  <a:lnTo>
                    <a:pt x="3323" y="13500"/>
                  </a:lnTo>
                  <a:lnTo>
                    <a:pt x="3323" y="10800"/>
                  </a:lnTo>
                  <a:close/>
                  <a:moveTo>
                    <a:pt x="3323" y="16200"/>
                  </a:moveTo>
                  <a:lnTo>
                    <a:pt x="1662" y="21600"/>
                  </a:lnTo>
                  <a:lnTo>
                    <a:pt x="3323" y="21600"/>
                  </a:lnTo>
                  <a:lnTo>
                    <a:pt x="4985" y="16200"/>
                  </a:lnTo>
                  <a:cubicBezTo>
                    <a:pt x="4985" y="16200"/>
                    <a:pt x="3323" y="16200"/>
                    <a:pt x="3323" y="16200"/>
                  </a:cubicBezTo>
                  <a:close/>
                  <a:moveTo>
                    <a:pt x="9969" y="16200"/>
                  </a:moveTo>
                  <a:lnTo>
                    <a:pt x="9969" y="21600"/>
                  </a:lnTo>
                  <a:lnTo>
                    <a:pt x="11615" y="21600"/>
                  </a:lnTo>
                  <a:cubicBezTo>
                    <a:pt x="11615" y="21600"/>
                    <a:pt x="11631" y="16200"/>
                    <a:pt x="11631" y="16200"/>
                  </a:cubicBezTo>
                  <a:lnTo>
                    <a:pt x="9969" y="16200"/>
                  </a:lnTo>
                  <a:close/>
                  <a:moveTo>
                    <a:pt x="16615" y="16200"/>
                  </a:moveTo>
                  <a:lnTo>
                    <a:pt x="18277" y="21600"/>
                  </a:lnTo>
                  <a:lnTo>
                    <a:pt x="19938" y="21600"/>
                  </a:lnTo>
                  <a:cubicBezTo>
                    <a:pt x="19938" y="21600"/>
                    <a:pt x="18277" y="16200"/>
                    <a:pt x="18277" y="16200"/>
                  </a:cubicBezTo>
                  <a:lnTo>
                    <a:pt x="16615" y="16200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48" name="Google Shape;148;p6"/>
            <p:cNvSpPr/>
            <p:nvPr/>
          </p:nvSpPr>
          <p:spPr>
            <a:xfrm>
              <a:off x="12966575" y="6806559"/>
              <a:ext cx="589416" cy="778290"/>
            </a:xfrm>
            <a:custGeom>
              <a:rect b="b" l="l" r="r" t="t"/>
              <a:pathLst>
                <a:path extrusionOk="0" h="21600" w="21350">
                  <a:moveTo>
                    <a:pt x="16784" y="1264"/>
                  </a:moveTo>
                  <a:cubicBezTo>
                    <a:pt x="16363" y="1078"/>
                    <a:pt x="15824" y="1189"/>
                    <a:pt x="15581" y="1511"/>
                  </a:cubicBezTo>
                  <a:lnTo>
                    <a:pt x="14280" y="3236"/>
                  </a:lnTo>
                  <a:cubicBezTo>
                    <a:pt x="14867" y="3417"/>
                    <a:pt x="15381" y="3636"/>
                    <a:pt x="15831" y="3874"/>
                  </a:cubicBezTo>
                  <a:lnTo>
                    <a:pt x="17106" y="2185"/>
                  </a:lnTo>
                  <a:cubicBezTo>
                    <a:pt x="17349" y="1863"/>
                    <a:pt x="17205" y="1451"/>
                    <a:pt x="16784" y="1264"/>
                  </a:cubicBezTo>
                  <a:close/>
                  <a:moveTo>
                    <a:pt x="21233" y="4689"/>
                  </a:moveTo>
                  <a:cubicBezTo>
                    <a:pt x="20988" y="4366"/>
                    <a:pt x="20450" y="4256"/>
                    <a:pt x="20028" y="4442"/>
                  </a:cubicBezTo>
                  <a:lnTo>
                    <a:pt x="17841" y="5408"/>
                  </a:lnTo>
                  <a:cubicBezTo>
                    <a:pt x="18203" y="5799"/>
                    <a:pt x="18487" y="6197"/>
                    <a:pt x="18711" y="6581"/>
                  </a:cubicBezTo>
                  <a:lnTo>
                    <a:pt x="20909" y="5610"/>
                  </a:lnTo>
                  <a:cubicBezTo>
                    <a:pt x="21331" y="5423"/>
                    <a:pt x="21475" y="5012"/>
                    <a:pt x="21233" y="4689"/>
                  </a:cubicBezTo>
                  <a:close/>
                  <a:moveTo>
                    <a:pt x="1322" y="4393"/>
                  </a:moveTo>
                  <a:cubicBezTo>
                    <a:pt x="900" y="4207"/>
                    <a:pt x="362" y="4317"/>
                    <a:pt x="118" y="4640"/>
                  </a:cubicBezTo>
                  <a:cubicBezTo>
                    <a:pt x="-125" y="4963"/>
                    <a:pt x="19" y="5375"/>
                    <a:pt x="441" y="5561"/>
                  </a:cubicBezTo>
                  <a:lnTo>
                    <a:pt x="2633" y="6530"/>
                  </a:lnTo>
                  <a:cubicBezTo>
                    <a:pt x="2861" y="6146"/>
                    <a:pt x="3149" y="5751"/>
                    <a:pt x="3514" y="5362"/>
                  </a:cubicBezTo>
                  <a:cubicBezTo>
                    <a:pt x="3514" y="5362"/>
                    <a:pt x="1322" y="4393"/>
                    <a:pt x="1322" y="4393"/>
                  </a:cubicBezTo>
                  <a:close/>
                  <a:moveTo>
                    <a:pt x="5797" y="1483"/>
                  </a:moveTo>
                  <a:cubicBezTo>
                    <a:pt x="5553" y="1160"/>
                    <a:pt x="5015" y="1050"/>
                    <a:pt x="4593" y="1236"/>
                  </a:cubicBezTo>
                  <a:cubicBezTo>
                    <a:pt x="4173" y="1422"/>
                    <a:pt x="4029" y="1834"/>
                    <a:pt x="4272" y="2157"/>
                  </a:cubicBezTo>
                  <a:lnTo>
                    <a:pt x="5544" y="3843"/>
                  </a:lnTo>
                  <a:cubicBezTo>
                    <a:pt x="5997" y="3607"/>
                    <a:pt x="6514" y="3392"/>
                    <a:pt x="7103" y="3215"/>
                  </a:cubicBezTo>
                  <a:cubicBezTo>
                    <a:pt x="7103" y="3215"/>
                    <a:pt x="5797" y="1483"/>
                    <a:pt x="5797" y="1483"/>
                  </a:cubicBezTo>
                  <a:close/>
                  <a:moveTo>
                    <a:pt x="10693" y="0"/>
                  </a:moveTo>
                  <a:cubicBezTo>
                    <a:pt x="10208" y="0"/>
                    <a:pt x="9813" y="302"/>
                    <a:pt x="9813" y="674"/>
                  </a:cubicBezTo>
                  <a:lnTo>
                    <a:pt x="9813" y="2753"/>
                  </a:lnTo>
                  <a:cubicBezTo>
                    <a:pt x="10026" y="2740"/>
                    <a:pt x="11348" y="2744"/>
                    <a:pt x="11574" y="2758"/>
                  </a:cubicBezTo>
                  <a:lnTo>
                    <a:pt x="11574" y="674"/>
                  </a:lnTo>
                  <a:cubicBezTo>
                    <a:pt x="11574" y="302"/>
                    <a:pt x="11180" y="0"/>
                    <a:pt x="10693" y="0"/>
                  </a:cubicBezTo>
                  <a:close/>
                  <a:moveTo>
                    <a:pt x="18428" y="9068"/>
                  </a:moveTo>
                  <a:cubicBezTo>
                    <a:pt x="18228" y="7091"/>
                    <a:pt x="16423" y="3572"/>
                    <a:pt x="10662" y="3572"/>
                  </a:cubicBezTo>
                  <a:cubicBezTo>
                    <a:pt x="10661" y="3572"/>
                    <a:pt x="10660" y="3572"/>
                    <a:pt x="10659" y="3572"/>
                  </a:cubicBezTo>
                  <a:cubicBezTo>
                    <a:pt x="10658" y="3572"/>
                    <a:pt x="10658" y="3572"/>
                    <a:pt x="10657" y="3572"/>
                  </a:cubicBezTo>
                  <a:cubicBezTo>
                    <a:pt x="10656" y="3572"/>
                    <a:pt x="10655" y="3572"/>
                    <a:pt x="10655" y="3572"/>
                  </a:cubicBezTo>
                  <a:cubicBezTo>
                    <a:pt x="10654" y="3572"/>
                    <a:pt x="10653" y="3572"/>
                    <a:pt x="10652" y="3572"/>
                  </a:cubicBezTo>
                  <a:cubicBezTo>
                    <a:pt x="4890" y="3572"/>
                    <a:pt x="3086" y="7091"/>
                    <a:pt x="2886" y="9068"/>
                  </a:cubicBezTo>
                  <a:cubicBezTo>
                    <a:pt x="2715" y="10852"/>
                    <a:pt x="4327" y="12514"/>
                    <a:pt x="4510" y="12775"/>
                  </a:cubicBezTo>
                  <a:cubicBezTo>
                    <a:pt x="4810" y="13201"/>
                    <a:pt x="6695" y="14825"/>
                    <a:pt x="6762" y="15807"/>
                  </a:cubicBezTo>
                  <a:cubicBezTo>
                    <a:pt x="6855" y="17159"/>
                    <a:pt x="7070" y="17195"/>
                    <a:pt x="7930" y="17355"/>
                  </a:cubicBezTo>
                  <a:cubicBezTo>
                    <a:pt x="8807" y="17519"/>
                    <a:pt x="12507" y="17519"/>
                    <a:pt x="13383" y="17355"/>
                  </a:cubicBezTo>
                  <a:cubicBezTo>
                    <a:pt x="14243" y="17195"/>
                    <a:pt x="14459" y="17159"/>
                    <a:pt x="14552" y="15807"/>
                  </a:cubicBezTo>
                  <a:cubicBezTo>
                    <a:pt x="14619" y="14825"/>
                    <a:pt x="16504" y="13201"/>
                    <a:pt x="16803" y="12775"/>
                  </a:cubicBezTo>
                  <a:cubicBezTo>
                    <a:pt x="16987" y="12514"/>
                    <a:pt x="18599" y="10852"/>
                    <a:pt x="18428" y="9068"/>
                  </a:cubicBezTo>
                  <a:close/>
                  <a:moveTo>
                    <a:pt x="13756" y="19204"/>
                  </a:moveTo>
                  <a:cubicBezTo>
                    <a:pt x="13756" y="18991"/>
                    <a:pt x="13530" y="18817"/>
                    <a:pt x="13251" y="18817"/>
                  </a:cubicBezTo>
                  <a:lnTo>
                    <a:pt x="8063" y="18817"/>
                  </a:lnTo>
                  <a:cubicBezTo>
                    <a:pt x="7783" y="18817"/>
                    <a:pt x="7557" y="18991"/>
                    <a:pt x="7557" y="19204"/>
                  </a:cubicBezTo>
                  <a:lnTo>
                    <a:pt x="7557" y="19204"/>
                  </a:lnTo>
                  <a:cubicBezTo>
                    <a:pt x="7557" y="19418"/>
                    <a:pt x="7783" y="19591"/>
                    <a:pt x="8063" y="19591"/>
                  </a:cubicBezTo>
                  <a:lnTo>
                    <a:pt x="13251" y="19591"/>
                  </a:lnTo>
                  <a:cubicBezTo>
                    <a:pt x="13530" y="19591"/>
                    <a:pt x="13756" y="19418"/>
                    <a:pt x="13756" y="19204"/>
                  </a:cubicBezTo>
                  <a:cubicBezTo>
                    <a:pt x="13756" y="19204"/>
                    <a:pt x="13756" y="19204"/>
                    <a:pt x="13756" y="19204"/>
                  </a:cubicBezTo>
                  <a:close/>
                  <a:moveTo>
                    <a:pt x="13756" y="18147"/>
                  </a:moveTo>
                  <a:cubicBezTo>
                    <a:pt x="13756" y="17934"/>
                    <a:pt x="13530" y="17761"/>
                    <a:pt x="13251" y="17761"/>
                  </a:cubicBezTo>
                  <a:lnTo>
                    <a:pt x="8063" y="17761"/>
                  </a:lnTo>
                  <a:cubicBezTo>
                    <a:pt x="7783" y="17761"/>
                    <a:pt x="7557" y="17934"/>
                    <a:pt x="7557" y="18147"/>
                  </a:cubicBezTo>
                  <a:lnTo>
                    <a:pt x="7557" y="18147"/>
                  </a:lnTo>
                  <a:cubicBezTo>
                    <a:pt x="7557" y="18361"/>
                    <a:pt x="7783" y="18535"/>
                    <a:pt x="8063" y="18535"/>
                  </a:cubicBezTo>
                  <a:lnTo>
                    <a:pt x="13251" y="18535"/>
                  </a:lnTo>
                  <a:cubicBezTo>
                    <a:pt x="13530" y="18535"/>
                    <a:pt x="13756" y="18361"/>
                    <a:pt x="13756" y="18147"/>
                  </a:cubicBezTo>
                  <a:cubicBezTo>
                    <a:pt x="13756" y="18147"/>
                    <a:pt x="13756" y="18147"/>
                    <a:pt x="13756" y="18147"/>
                  </a:cubicBezTo>
                  <a:close/>
                  <a:moveTo>
                    <a:pt x="8400" y="19874"/>
                  </a:moveTo>
                  <a:lnTo>
                    <a:pt x="12913" y="19874"/>
                  </a:lnTo>
                  <a:cubicBezTo>
                    <a:pt x="12913" y="20827"/>
                    <a:pt x="11903" y="21600"/>
                    <a:pt x="10657" y="21600"/>
                  </a:cubicBezTo>
                  <a:cubicBezTo>
                    <a:pt x="9411" y="21600"/>
                    <a:pt x="8400" y="20827"/>
                    <a:pt x="8400" y="19874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b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49" name="Google Shape;149;p6"/>
            <p:cNvSpPr/>
            <p:nvPr/>
          </p:nvSpPr>
          <p:spPr>
            <a:xfrm>
              <a:off x="11922329" y="9268053"/>
              <a:ext cx="476450" cy="629124"/>
            </a:xfrm>
            <a:custGeom>
              <a:rect b="b" l="l" r="r" t="t"/>
              <a:pathLst>
                <a:path extrusionOk="0" h="21600" w="21350">
                  <a:moveTo>
                    <a:pt x="16784" y="1264"/>
                  </a:moveTo>
                  <a:cubicBezTo>
                    <a:pt x="16363" y="1078"/>
                    <a:pt x="15824" y="1189"/>
                    <a:pt x="15581" y="1511"/>
                  </a:cubicBezTo>
                  <a:lnTo>
                    <a:pt x="14280" y="3236"/>
                  </a:lnTo>
                  <a:cubicBezTo>
                    <a:pt x="14867" y="3417"/>
                    <a:pt x="15381" y="3636"/>
                    <a:pt x="15831" y="3874"/>
                  </a:cubicBezTo>
                  <a:lnTo>
                    <a:pt x="17106" y="2185"/>
                  </a:lnTo>
                  <a:cubicBezTo>
                    <a:pt x="17349" y="1863"/>
                    <a:pt x="17205" y="1451"/>
                    <a:pt x="16784" y="1264"/>
                  </a:cubicBezTo>
                  <a:close/>
                  <a:moveTo>
                    <a:pt x="21233" y="4689"/>
                  </a:moveTo>
                  <a:cubicBezTo>
                    <a:pt x="20988" y="4366"/>
                    <a:pt x="20450" y="4256"/>
                    <a:pt x="20028" y="4442"/>
                  </a:cubicBezTo>
                  <a:lnTo>
                    <a:pt x="17841" y="5408"/>
                  </a:lnTo>
                  <a:cubicBezTo>
                    <a:pt x="18203" y="5799"/>
                    <a:pt x="18487" y="6197"/>
                    <a:pt x="18711" y="6581"/>
                  </a:cubicBezTo>
                  <a:lnTo>
                    <a:pt x="20909" y="5610"/>
                  </a:lnTo>
                  <a:cubicBezTo>
                    <a:pt x="21331" y="5423"/>
                    <a:pt x="21475" y="5012"/>
                    <a:pt x="21233" y="4689"/>
                  </a:cubicBezTo>
                  <a:close/>
                  <a:moveTo>
                    <a:pt x="1322" y="4393"/>
                  </a:moveTo>
                  <a:cubicBezTo>
                    <a:pt x="900" y="4207"/>
                    <a:pt x="362" y="4317"/>
                    <a:pt x="118" y="4640"/>
                  </a:cubicBezTo>
                  <a:cubicBezTo>
                    <a:pt x="-125" y="4963"/>
                    <a:pt x="19" y="5375"/>
                    <a:pt x="441" y="5561"/>
                  </a:cubicBezTo>
                  <a:lnTo>
                    <a:pt x="2633" y="6530"/>
                  </a:lnTo>
                  <a:cubicBezTo>
                    <a:pt x="2861" y="6146"/>
                    <a:pt x="3149" y="5751"/>
                    <a:pt x="3514" y="5362"/>
                  </a:cubicBezTo>
                  <a:cubicBezTo>
                    <a:pt x="3514" y="5362"/>
                    <a:pt x="1322" y="4393"/>
                    <a:pt x="1322" y="4393"/>
                  </a:cubicBezTo>
                  <a:close/>
                  <a:moveTo>
                    <a:pt x="5797" y="1483"/>
                  </a:moveTo>
                  <a:cubicBezTo>
                    <a:pt x="5553" y="1160"/>
                    <a:pt x="5015" y="1050"/>
                    <a:pt x="4593" y="1236"/>
                  </a:cubicBezTo>
                  <a:cubicBezTo>
                    <a:pt x="4173" y="1422"/>
                    <a:pt x="4029" y="1834"/>
                    <a:pt x="4272" y="2157"/>
                  </a:cubicBezTo>
                  <a:lnTo>
                    <a:pt x="5544" y="3843"/>
                  </a:lnTo>
                  <a:cubicBezTo>
                    <a:pt x="5997" y="3607"/>
                    <a:pt x="6514" y="3392"/>
                    <a:pt x="7103" y="3215"/>
                  </a:cubicBezTo>
                  <a:cubicBezTo>
                    <a:pt x="7103" y="3215"/>
                    <a:pt x="5797" y="1483"/>
                    <a:pt x="5797" y="1483"/>
                  </a:cubicBezTo>
                  <a:close/>
                  <a:moveTo>
                    <a:pt x="10693" y="0"/>
                  </a:moveTo>
                  <a:cubicBezTo>
                    <a:pt x="10208" y="0"/>
                    <a:pt x="9813" y="302"/>
                    <a:pt x="9813" y="674"/>
                  </a:cubicBezTo>
                  <a:lnTo>
                    <a:pt x="9813" y="2753"/>
                  </a:lnTo>
                  <a:cubicBezTo>
                    <a:pt x="10026" y="2740"/>
                    <a:pt x="11348" y="2744"/>
                    <a:pt x="11574" y="2758"/>
                  </a:cubicBezTo>
                  <a:lnTo>
                    <a:pt x="11574" y="674"/>
                  </a:lnTo>
                  <a:cubicBezTo>
                    <a:pt x="11574" y="302"/>
                    <a:pt x="11180" y="0"/>
                    <a:pt x="10693" y="0"/>
                  </a:cubicBezTo>
                  <a:close/>
                  <a:moveTo>
                    <a:pt x="18428" y="9068"/>
                  </a:moveTo>
                  <a:cubicBezTo>
                    <a:pt x="18228" y="7091"/>
                    <a:pt x="16423" y="3572"/>
                    <a:pt x="10662" y="3572"/>
                  </a:cubicBezTo>
                  <a:cubicBezTo>
                    <a:pt x="10661" y="3572"/>
                    <a:pt x="10660" y="3572"/>
                    <a:pt x="10659" y="3572"/>
                  </a:cubicBezTo>
                  <a:cubicBezTo>
                    <a:pt x="10658" y="3572"/>
                    <a:pt x="10658" y="3572"/>
                    <a:pt x="10657" y="3572"/>
                  </a:cubicBezTo>
                  <a:cubicBezTo>
                    <a:pt x="10656" y="3572"/>
                    <a:pt x="10655" y="3572"/>
                    <a:pt x="10655" y="3572"/>
                  </a:cubicBezTo>
                  <a:cubicBezTo>
                    <a:pt x="10654" y="3572"/>
                    <a:pt x="10653" y="3572"/>
                    <a:pt x="10652" y="3572"/>
                  </a:cubicBezTo>
                  <a:cubicBezTo>
                    <a:pt x="4890" y="3572"/>
                    <a:pt x="3086" y="7091"/>
                    <a:pt x="2886" y="9068"/>
                  </a:cubicBezTo>
                  <a:cubicBezTo>
                    <a:pt x="2715" y="10852"/>
                    <a:pt x="4327" y="12514"/>
                    <a:pt x="4510" y="12775"/>
                  </a:cubicBezTo>
                  <a:cubicBezTo>
                    <a:pt x="4810" y="13201"/>
                    <a:pt x="6695" y="14825"/>
                    <a:pt x="6762" y="15807"/>
                  </a:cubicBezTo>
                  <a:cubicBezTo>
                    <a:pt x="6855" y="17159"/>
                    <a:pt x="7070" y="17195"/>
                    <a:pt x="7930" y="17355"/>
                  </a:cubicBezTo>
                  <a:cubicBezTo>
                    <a:pt x="8807" y="17519"/>
                    <a:pt x="12507" y="17519"/>
                    <a:pt x="13383" y="17355"/>
                  </a:cubicBezTo>
                  <a:cubicBezTo>
                    <a:pt x="14243" y="17195"/>
                    <a:pt x="14459" y="17159"/>
                    <a:pt x="14552" y="15807"/>
                  </a:cubicBezTo>
                  <a:cubicBezTo>
                    <a:pt x="14619" y="14825"/>
                    <a:pt x="16504" y="13201"/>
                    <a:pt x="16803" y="12775"/>
                  </a:cubicBezTo>
                  <a:cubicBezTo>
                    <a:pt x="16987" y="12514"/>
                    <a:pt x="18599" y="10852"/>
                    <a:pt x="18428" y="9068"/>
                  </a:cubicBezTo>
                  <a:close/>
                  <a:moveTo>
                    <a:pt x="13756" y="19204"/>
                  </a:moveTo>
                  <a:cubicBezTo>
                    <a:pt x="13756" y="18991"/>
                    <a:pt x="13530" y="18817"/>
                    <a:pt x="13251" y="18817"/>
                  </a:cubicBezTo>
                  <a:lnTo>
                    <a:pt x="8063" y="18817"/>
                  </a:lnTo>
                  <a:cubicBezTo>
                    <a:pt x="7783" y="18817"/>
                    <a:pt x="7557" y="18991"/>
                    <a:pt x="7557" y="19204"/>
                  </a:cubicBezTo>
                  <a:lnTo>
                    <a:pt x="7557" y="19204"/>
                  </a:lnTo>
                  <a:cubicBezTo>
                    <a:pt x="7557" y="19418"/>
                    <a:pt x="7783" y="19591"/>
                    <a:pt x="8063" y="19591"/>
                  </a:cubicBezTo>
                  <a:lnTo>
                    <a:pt x="13251" y="19591"/>
                  </a:lnTo>
                  <a:cubicBezTo>
                    <a:pt x="13530" y="19591"/>
                    <a:pt x="13756" y="19418"/>
                    <a:pt x="13756" y="19204"/>
                  </a:cubicBezTo>
                  <a:cubicBezTo>
                    <a:pt x="13756" y="19204"/>
                    <a:pt x="13756" y="19204"/>
                    <a:pt x="13756" y="19204"/>
                  </a:cubicBezTo>
                  <a:close/>
                  <a:moveTo>
                    <a:pt x="13756" y="18147"/>
                  </a:moveTo>
                  <a:cubicBezTo>
                    <a:pt x="13756" y="17934"/>
                    <a:pt x="13530" y="17761"/>
                    <a:pt x="13251" y="17761"/>
                  </a:cubicBezTo>
                  <a:lnTo>
                    <a:pt x="8063" y="17761"/>
                  </a:lnTo>
                  <a:cubicBezTo>
                    <a:pt x="7783" y="17761"/>
                    <a:pt x="7557" y="17934"/>
                    <a:pt x="7557" y="18147"/>
                  </a:cubicBezTo>
                  <a:lnTo>
                    <a:pt x="7557" y="18147"/>
                  </a:lnTo>
                  <a:cubicBezTo>
                    <a:pt x="7557" y="18361"/>
                    <a:pt x="7783" y="18535"/>
                    <a:pt x="8063" y="18535"/>
                  </a:cubicBezTo>
                  <a:lnTo>
                    <a:pt x="13251" y="18535"/>
                  </a:lnTo>
                  <a:cubicBezTo>
                    <a:pt x="13530" y="18535"/>
                    <a:pt x="13756" y="18361"/>
                    <a:pt x="13756" y="18147"/>
                  </a:cubicBezTo>
                  <a:cubicBezTo>
                    <a:pt x="13756" y="18147"/>
                    <a:pt x="13756" y="18147"/>
                    <a:pt x="13756" y="18147"/>
                  </a:cubicBezTo>
                  <a:close/>
                  <a:moveTo>
                    <a:pt x="8400" y="19874"/>
                  </a:moveTo>
                  <a:lnTo>
                    <a:pt x="12913" y="19874"/>
                  </a:lnTo>
                  <a:cubicBezTo>
                    <a:pt x="12913" y="20827"/>
                    <a:pt x="11903" y="21600"/>
                    <a:pt x="10657" y="21600"/>
                  </a:cubicBezTo>
                  <a:cubicBezTo>
                    <a:pt x="9411" y="21600"/>
                    <a:pt x="8400" y="20827"/>
                    <a:pt x="8400" y="19874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b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50" name="Google Shape;150;p6"/>
            <p:cNvSpPr/>
            <p:nvPr/>
          </p:nvSpPr>
          <p:spPr>
            <a:xfrm>
              <a:off x="11993787" y="10946019"/>
              <a:ext cx="447534" cy="447468"/>
            </a:xfrm>
            <a:custGeom>
              <a:rect b="b" l="l" r="r" t="t"/>
              <a:pathLst>
                <a:path extrusionOk="0" h="21317" w="21317">
                  <a:moveTo>
                    <a:pt x="7792" y="27"/>
                  </a:moveTo>
                  <a:cubicBezTo>
                    <a:pt x="7372" y="141"/>
                    <a:pt x="7122" y="573"/>
                    <a:pt x="7234" y="993"/>
                  </a:cubicBezTo>
                  <a:lnTo>
                    <a:pt x="7836" y="3244"/>
                  </a:lnTo>
                  <a:cubicBezTo>
                    <a:pt x="8357" y="3022"/>
                    <a:pt x="8864" y="2878"/>
                    <a:pt x="9346" y="2789"/>
                  </a:cubicBezTo>
                  <a:lnTo>
                    <a:pt x="8758" y="585"/>
                  </a:lnTo>
                  <a:cubicBezTo>
                    <a:pt x="8645" y="164"/>
                    <a:pt x="8213" y="-85"/>
                    <a:pt x="7792" y="27"/>
                  </a:cubicBezTo>
                  <a:close/>
                  <a:moveTo>
                    <a:pt x="13442" y="41"/>
                  </a:moveTo>
                  <a:cubicBezTo>
                    <a:pt x="13020" y="-71"/>
                    <a:pt x="12588" y="179"/>
                    <a:pt x="12475" y="600"/>
                  </a:cubicBezTo>
                  <a:lnTo>
                    <a:pt x="11888" y="2784"/>
                  </a:lnTo>
                  <a:cubicBezTo>
                    <a:pt x="12441" y="2878"/>
                    <a:pt x="12949" y="3027"/>
                    <a:pt x="13408" y="3203"/>
                  </a:cubicBezTo>
                  <a:lnTo>
                    <a:pt x="13998" y="1007"/>
                  </a:lnTo>
                  <a:cubicBezTo>
                    <a:pt x="14110" y="585"/>
                    <a:pt x="13862" y="154"/>
                    <a:pt x="13442" y="41"/>
                  </a:cubicBezTo>
                  <a:close/>
                  <a:moveTo>
                    <a:pt x="585" y="12411"/>
                  </a:moveTo>
                  <a:cubicBezTo>
                    <a:pt x="164" y="12524"/>
                    <a:pt x="-86" y="12956"/>
                    <a:pt x="27" y="13377"/>
                  </a:cubicBezTo>
                  <a:cubicBezTo>
                    <a:pt x="139" y="13798"/>
                    <a:pt x="571" y="14047"/>
                    <a:pt x="992" y="13934"/>
                  </a:cubicBezTo>
                  <a:lnTo>
                    <a:pt x="3181" y="13347"/>
                  </a:lnTo>
                  <a:cubicBezTo>
                    <a:pt x="3009" y="12885"/>
                    <a:pt x="2865" y="12376"/>
                    <a:pt x="2775" y="11823"/>
                  </a:cubicBezTo>
                  <a:cubicBezTo>
                    <a:pt x="2775" y="11823"/>
                    <a:pt x="585" y="12411"/>
                    <a:pt x="585" y="12411"/>
                  </a:cubicBezTo>
                  <a:close/>
                  <a:moveTo>
                    <a:pt x="1013" y="7169"/>
                  </a:moveTo>
                  <a:cubicBezTo>
                    <a:pt x="592" y="7056"/>
                    <a:pt x="160" y="7306"/>
                    <a:pt x="47" y="7727"/>
                  </a:cubicBezTo>
                  <a:cubicBezTo>
                    <a:pt x="-66" y="8148"/>
                    <a:pt x="184" y="8580"/>
                    <a:pt x="604" y="8692"/>
                  </a:cubicBezTo>
                  <a:lnTo>
                    <a:pt x="2805" y="9281"/>
                  </a:lnTo>
                  <a:cubicBezTo>
                    <a:pt x="2896" y="8799"/>
                    <a:pt x="3046" y="8293"/>
                    <a:pt x="3273" y="7773"/>
                  </a:cubicBezTo>
                  <a:cubicBezTo>
                    <a:pt x="3273" y="7773"/>
                    <a:pt x="1013" y="7169"/>
                    <a:pt x="1013" y="7169"/>
                  </a:cubicBezTo>
                  <a:close/>
                  <a:moveTo>
                    <a:pt x="2889" y="2841"/>
                  </a:moveTo>
                  <a:cubicBezTo>
                    <a:pt x="2581" y="3148"/>
                    <a:pt x="2580" y="3648"/>
                    <a:pt x="2888" y="3956"/>
                  </a:cubicBezTo>
                  <a:lnTo>
                    <a:pt x="4607" y="5675"/>
                  </a:lnTo>
                  <a:cubicBezTo>
                    <a:pt x="4732" y="5529"/>
                    <a:pt x="5572" y="4695"/>
                    <a:pt x="5727" y="4563"/>
                  </a:cubicBezTo>
                  <a:lnTo>
                    <a:pt x="4004" y="2840"/>
                  </a:lnTo>
                  <a:cubicBezTo>
                    <a:pt x="3696" y="2532"/>
                    <a:pt x="3197" y="2533"/>
                    <a:pt x="2889" y="2841"/>
                  </a:cubicBezTo>
                  <a:close/>
                  <a:moveTo>
                    <a:pt x="15285" y="5439"/>
                  </a:moveTo>
                  <a:cubicBezTo>
                    <a:pt x="13524" y="3930"/>
                    <a:pt x="9472" y="2164"/>
                    <a:pt x="5822" y="5814"/>
                  </a:cubicBezTo>
                  <a:cubicBezTo>
                    <a:pt x="5821" y="5815"/>
                    <a:pt x="5821" y="5815"/>
                    <a:pt x="5821" y="5816"/>
                  </a:cubicBezTo>
                  <a:cubicBezTo>
                    <a:pt x="5820" y="5816"/>
                    <a:pt x="5819" y="5817"/>
                    <a:pt x="5819" y="5817"/>
                  </a:cubicBezTo>
                  <a:cubicBezTo>
                    <a:pt x="5819" y="5818"/>
                    <a:pt x="5818" y="5818"/>
                    <a:pt x="5818" y="5819"/>
                  </a:cubicBezTo>
                  <a:cubicBezTo>
                    <a:pt x="5817" y="5819"/>
                    <a:pt x="5817" y="5820"/>
                    <a:pt x="5816" y="5820"/>
                  </a:cubicBezTo>
                  <a:cubicBezTo>
                    <a:pt x="2166" y="9471"/>
                    <a:pt x="3932" y="13524"/>
                    <a:pt x="5440" y="15285"/>
                  </a:cubicBezTo>
                  <a:cubicBezTo>
                    <a:pt x="6807" y="16868"/>
                    <a:pt x="9202" y="17222"/>
                    <a:pt x="9535" y="17322"/>
                  </a:cubicBezTo>
                  <a:cubicBezTo>
                    <a:pt x="10076" y="17484"/>
                    <a:pt x="12612" y="17632"/>
                    <a:pt x="13467" y="18402"/>
                  </a:cubicBezTo>
                  <a:cubicBezTo>
                    <a:pt x="14644" y="19461"/>
                    <a:pt x="14810" y="19354"/>
                    <a:pt x="15487" y="18942"/>
                  </a:cubicBezTo>
                  <a:cubicBezTo>
                    <a:pt x="16178" y="18522"/>
                    <a:pt x="18522" y="16178"/>
                    <a:pt x="18942" y="15487"/>
                  </a:cubicBezTo>
                  <a:cubicBezTo>
                    <a:pt x="19354" y="14810"/>
                    <a:pt x="19461" y="14644"/>
                    <a:pt x="18401" y="13467"/>
                  </a:cubicBezTo>
                  <a:cubicBezTo>
                    <a:pt x="17632" y="12612"/>
                    <a:pt x="17484" y="10075"/>
                    <a:pt x="17321" y="9534"/>
                  </a:cubicBezTo>
                  <a:cubicBezTo>
                    <a:pt x="17222" y="9201"/>
                    <a:pt x="16868" y="6805"/>
                    <a:pt x="15285" y="5439"/>
                  </a:cubicBezTo>
                  <a:close/>
                  <a:moveTo>
                    <a:pt x="20706" y="16780"/>
                  </a:moveTo>
                  <a:cubicBezTo>
                    <a:pt x="20530" y="16603"/>
                    <a:pt x="20243" y="16603"/>
                    <a:pt x="20066" y="16780"/>
                  </a:cubicBezTo>
                  <a:lnTo>
                    <a:pt x="16780" y="20067"/>
                  </a:lnTo>
                  <a:cubicBezTo>
                    <a:pt x="16603" y="20244"/>
                    <a:pt x="16603" y="20531"/>
                    <a:pt x="16780" y="20707"/>
                  </a:cubicBezTo>
                  <a:lnTo>
                    <a:pt x="16780" y="20707"/>
                  </a:lnTo>
                  <a:cubicBezTo>
                    <a:pt x="16956" y="20884"/>
                    <a:pt x="17243" y="20884"/>
                    <a:pt x="17419" y="20707"/>
                  </a:cubicBezTo>
                  <a:lnTo>
                    <a:pt x="20706" y="17420"/>
                  </a:lnTo>
                  <a:cubicBezTo>
                    <a:pt x="20883" y="17243"/>
                    <a:pt x="20883" y="16956"/>
                    <a:pt x="20706" y="16780"/>
                  </a:cubicBezTo>
                  <a:cubicBezTo>
                    <a:pt x="20706" y="16780"/>
                    <a:pt x="20706" y="16780"/>
                    <a:pt x="20706" y="16780"/>
                  </a:cubicBezTo>
                  <a:close/>
                  <a:moveTo>
                    <a:pt x="19833" y="15906"/>
                  </a:moveTo>
                  <a:cubicBezTo>
                    <a:pt x="19656" y="15729"/>
                    <a:pt x="19370" y="15730"/>
                    <a:pt x="19193" y="15906"/>
                  </a:cubicBezTo>
                  <a:lnTo>
                    <a:pt x="15906" y="19194"/>
                  </a:lnTo>
                  <a:cubicBezTo>
                    <a:pt x="15729" y="19370"/>
                    <a:pt x="15729" y="19657"/>
                    <a:pt x="15906" y="19833"/>
                  </a:cubicBezTo>
                  <a:lnTo>
                    <a:pt x="15906" y="19833"/>
                  </a:lnTo>
                  <a:cubicBezTo>
                    <a:pt x="16082" y="20010"/>
                    <a:pt x="16369" y="20010"/>
                    <a:pt x="16546" y="19833"/>
                  </a:cubicBezTo>
                  <a:lnTo>
                    <a:pt x="19833" y="16546"/>
                  </a:lnTo>
                  <a:cubicBezTo>
                    <a:pt x="20009" y="16369"/>
                    <a:pt x="20009" y="16083"/>
                    <a:pt x="19833" y="15906"/>
                  </a:cubicBezTo>
                  <a:cubicBezTo>
                    <a:pt x="19833" y="15906"/>
                    <a:pt x="19833" y="15906"/>
                    <a:pt x="19833" y="15906"/>
                  </a:cubicBezTo>
                  <a:close/>
                  <a:moveTo>
                    <a:pt x="17867" y="20727"/>
                  </a:moveTo>
                  <a:lnTo>
                    <a:pt x="20726" y="17867"/>
                  </a:lnTo>
                  <a:cubicBezTo>
                    <a:pt x="21514" y="18656"/>
                    <a:pt x="21513" y="19935"/>
                    <a:pt x="20724" y="20724"/>
                  </a:cubicBezTo>
                  <a:cubicBezTo>
                    <a:pt x="19934" y="21514"/>
                    <a:pt x="18655" y="21515"/>
                    <a:pt x="17867" y="20727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b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51" name="Google Shape;151;p6"/>
            <p:cNvSpPr/>
            <p:nvPr/>
          </p:nvSpPr>
          <p:spPr>
            <a:xfrm>
              <a:off x="11828592" y="12064076"/>
              <a:ext cx="446404" cy="410140"/>
            </a:xfrm>
            <a:custGeom>
              <a:rect b="b" l="l" r="r" t="t"/>
              <a:pathLst>
                <a:path extrusionOk="0" h="21254" w="20391">
                  <a:moveTo>
                    <a:pt x="14806" y="20802"/>
                  </a:moveTo>
                  <a:cubicBezTo>
                    <a:pt x="16771" y="20078"/>
                    <a:pt x="18497" y="18506"/>
                    <a:pt x="19509" y="16252"/>
                  </a:cubicBezTo>
                  <a:cubicBezTo>
                    <a:pt x="21534" y="11744"/>
                    <a:pt x="19954" y="6226"/>
                    <a:pt x="15980" y="3929"/>
                  </a:cubicBezTo>
                  <a:cubicBezTo>
                    <a:pt x="12750" y="2062"/>
                    <a:pt x="8929" y="2896"/>
                    <a:pt x="6525" y="5695"/>
                  </a:cubicBezTo>
                  <a:cubicBezTo>
                    <a:pt x="6494" y="5619"/>
                    <a:pt x="6446" y="5549"/>
                    <a:pt x="6387" y="5489"/>
                  </a:cubicBezTo>
                  <a:lnTo>
                    <a:pt x="1181" y="167"/>
                  </a:lnTo>
                  <a:cubicBezTo>
                    <a:pt x="946" y="-73"/>
                    <a:pt x="582" y="-53"/>
                    <a:pt x="370" y="214"/>
                  </a:cubicBezTo>
                  <a:lnTo>
                    <a:pt x="146" y="499"/>
                  </a:lnTo>
                  <a:cubicBezTo>
                    <a:pt x="-66" y="765"/>
                    <a:pt x="-44" y="1177"/>
                    <a:pt x="192" y="1417"/>
                  </a:cubicBezTo>
                  <a:lnTo>
                    <a:pt x="5396" y="6733"/>
                  </a:lnTo>
                  <a:cubicBezTo>
                    <a:pt x="5480" y="6818"/>
                    <a:pt x="5581" y="6859"/>
                    <a:pt x="5685" y="6879"/>
                  </a:cubicBezTo>
                  <a:cubicBezTo>
                    <a:pt x="5480" y="7214"/>
                    <a:pt x="5286" y="7560"/>
                    <a:pt x="5118" y="7933"/>
                  </a:cubicBezTo>
                  <a:cubicBezTo>
                    <a:pt x="3093" y="12441"/>
                    <a:pt x="4673" y="17959"/>
                    <a:pt x="8647" y="20256"/>
                  </a:cubicBezTo>
                  <a:cubicBezTo>
                    <a:pt x="10634" y="21405"/>
                    <a:pt x="12840" y="21527"/>
                    <a:pt x="14806" y="20802"/>
                  </a:cubicBezTo>
                  <a:close/>
                  <a:moveTo>
                    <a:pt x="14414" y="19435"/>
                  </a:moveTo>
                  <a:cubicBezTo>
                    <a:pt x="12758" y="20045"/>
                    <a:pt x="10896" y="19937"/>
                    <a:pt x="9221" y="18969"/>
                  </a:cubicBezTo>
                  <a:cubicBezTo>
                    <a:pt x="5873" y="17034"/>
                    <a:pt x="4542" y="12385"/>
                    <a:pt x="6248" y="8586"/>
                  </a:cubicBezTo>
                  <a:cubicBezTo>
                    <a:pt x="7954" y="4788"/>
                    <a:pt x="12052" y="3277"/>
                    <a:pt x="15400" y="5212"/>
                  </a:cubicBezTo>
                  <a:cubicBezTo>
                    <a:pt x="18748" y="7148"/>
                    <a:pt x="20080" y="11797"/>
                    <a:pt x="18374" y="15596"/>
                  </a:cubicBezTo>
                  <a:cubicBezTo>
                    <a:pt x="17521" y="17495"/>
                    <a:pt x="16070" y="18824"/>
                    <a:pt x="14414" y="19435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52" name="Google Shape;152;p6"/>
            <p:cNvSpPr/>
            <p:nvPr/>
          </p:nvSpPr>
          <p:spPr>
            <a:xfrm>
              <a:off x="11467012" y="10972393"/>
              <a:ext cx="358632" cy="692850"/>
            </a:xfrm>
            <a:custGeom>
              <a:rect b="b" l="l" r="r" t="t"/>
              <a:pathLst>
                <a:path extrusionOk="0" h="21532" w="21436">
                  <a:moveTo>
                    <a:pt x="17698" y="0"/>
                  </a:moveTo>
                  <a:lnTo>
                    <a:pt x="16138" y="1685"/>
                  </a:lnTo>
                  <a:cubicBezTo>
                    <a:pt x="16052" y="1663"/>
                    <a:pt x="15626" y="1553"/>
                    <a:pt x="15626" y="1553"/>
                  </a:cubicBezTo>
                  <a:lnTo>
                    <a:pt x="14403" y="2878"/>
                  </a:lnTo>
                  <a:lnTo>
                    <a:pt x="14914" y="3010"/>
                  </a:lnTo>
                  <a:lnTo>
                    <a:pt x="14546" y="3408"/>
                  </a:lnTo>
                  <a:lnTo>
                    <a:pt x="2184" y="16751"/>
                  </a:lnTo>
                  <a:cubicBezTo>
                    <a:pt x="1744" y="17225"/>
                    <a:pt x="202" y="19746"/>
                    <a:pt x="516" y="20547"/>
                  </a:cubicBezTo>
                  <a:cubicBezTo>
                    <a:pt x="560" y="20662"/>
                    <a:pt x="644" y="20742"/>
                    <a:pt x="773" y="20775"/>
                  </a:cubicBezTo>
                  <a:cubicBezTo>
                    <a:pt x="1807" y="21040"/>
                    <a:pt x="5426" y="18252"/>
                    <a:pt x="5928" y="17710"/>
                  </a:cubicBezTo>
                  <a:lnTo>
                    <a:pt x="18283" y="4367"/>
                  </a:lnTo>
                  <a:lnTo>
                    <a:pt x="18652" y="3969"/>
                  </a:lnTo>
                  <a:lnTo>
                    <a:pt x="19186" y="4106"/>
                  </a:lnTo>
                  <a:lnTo>
                    <a:pt x="14380" y="9291"/>
                  </a:lnTo>
                  <a:lnTo>
                    <a:pt x="15147" y="9488"/>
                  </a:lnTo>
                  <a:lnTo>
                    <a:pt x="21176" y="2979"/>
                  </a:lnTo>
                  <a:cubicBezTo>
                    <a:pt x="21176" y="2979"/>
                    <a:pt x="20341" y="2767"/>
                    <a:pt x="19876" y="2647"/>
                  </a:cubicBezTo>
                  <a:lnTo>
                    <a:pt x="21436" y="963"/>
                  </a:lnTo>
                  <a:cubicBezTo>
                    <a:pt x="21436" y="963"/>
                    <a:pt x="17698" y="0"/>
                    <a:pt x="17698" y="0"/>
                  </a:cubicBezTo>
                  <a:close/>
                  <a:moveTo>
                    <a:pt x="516" y="20547"/>
                  </a:moveTo>
                  <a:cubicBezTo>
                    <a:pt x="504" y="20509"/>
                    <a:pt x="483" y="20481"/>
                    <a:pt x="479" y="20436"/>
                  </a:cubicBezTo>
                  <a:lnTo>
                    <a:pt x="223" y="20708"/>
                  </a:lnTo>
                  <a:cubicBezTo>
                    <a:pt x="120" y="20820"/>
                    <a:pt x="-164" y="21449"/>
                    <a:pt x="129" y="21525"/>
                  </a:cubicBezTo>
                  <a:cubicBezTo>
                    <a:pt x="423" y="21600"/>
                    <a:pt x="1188" y="21095"/>
                    <a:pt x="1291" y="20984"/>
                  </a:cubicBezTo>
                  <a:lnTo>
                    <a:pt x="1546" y="20707"/>
                  </a:lnTo>
                  <a:cubicBezTo>
                    <a:pt x="1228" y="20825"/>
                    <a:pt x="959" y="20878"/>
                    <a:pt x="774" y="20830"/>
                  </a:cubicBezTo>
                  <a:cubicBezTo>
                    <a:pt x="630" y="20793"/>
                    <a:pt x="555" y="20685"/>
                    <a:pt x="516" y="2054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53" name="Google Shape;153;p6"/>
            <p:cNvSpPr/>
            <p:nvPr/>
          </p:nvSpPr>
          <p:spPr>
            <a:xfrm>
              <a:off x="12788908" y="11202698"/>
              <a:ext cx="425116" cy="118066"/>
            </a:xfrm>
            <a:custGeom>
              <a:rect b="b" l="l" r="r" t="t"/>
              <a:pathLst>
                <a:path extrusionOk="0" h="21600" w="21600">
                  <a:moveTo>
                    <a:pt x="21600" y="14936"/>
                  </a:moveTo>
                  <a:lnTo>
                    <a:pt x="17631" y="5428"/>
                  </a:lnTo>
                  <a:lnTo>
                    <a:pt x="17241" y="21600"/>
                  </a:lnTo>
                  <a:cubicBezTo>
                    <a:pt x="17241" y="21600"/>
                    <a:pt x="21600" y="14936"/>
                    <a:pt x="21600" y="14936"/>
                  </a:cubicBezTo>
                  <a:close/>
                  <a:moveTo>
                    <a:pt x="16506" y="21368"/>
                  </a:moveTo>
                  <a:lnTo>
                    <a:pt x="16896" y="5196"/>
                  </a:lnTo>
                  <a:lnTo>
                    <a:pt x="3794" y="1071"/>
                  </a:lnTo>
                  <a:lnTo>
                    <a:pt x="3401" y="17243"/>
                  </a:lnTo>
                  <a:cubicBezTo>
                    <a:pt x="3401" y="17243"/>
                    <a:pt x="16506" y="21368"/>
                    <a:pt x="16506" y="21368"/>
                  </a:cubicBezTo>
                  <a:close/>
                  <a:moveTo>
                    <a:pt x="2651" y="17004"/>
                  </a:moveTo>
                  <a:lnTo>
                    <a:pt x="3043" y="832"/>
                  </a:lnTo>
                  <a:lnTo>
                    <a:pt x="393" y="0"/>
                  </a:lnTo>
                  <a:lnTo>
                    <a:pt x="0" y="16172"/>
                  </a:lnTo>
                  <a:cubicBezTo>
                    <a:pt x="0" y="16172"/>
                    <a:pt x="2651" y="17004"/>
                    <a:pt x="2651" y="17004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54" name="Google Shape;154;p6"/>
            <p:cNvSpPr/>
            <p:nvPr/>
          </p:nvSpPr>
          <p:spPr>
            <a:xfrm>
              <a:off x="12691600" y="7661988"/>
              <a:ext cx="463732" cy="545588"/>
            </a:xfrm>
            <a:custGeom>
              <a:rect b="b" l="l" r="r" t="t"/>
              <a:pathLst>
                <a:path extrusionOk="0" h="21329" w="19201">
                  <a:moveTo>
                    <a:pt x="9479" y="69"/>
                  </a:moveTo>
                  <a:cubicBezTo>
                    <a:pt x="11124" y="274"/>
                    <a:pt x="12739" y="925"/>
                    <a:pt x="14086" y="2032"/>
                  </a:cubicBezTo>
                  <a:cubicBezTo>
                    <a:pt x="15976" y="3586"/>
                    <a:pt x="17010" y="5836"/>
                    <a:pt x="16935" y="8190"/>
                  </a:cubicBezTo>
                  <a:cubicBezTo>
                    <a:pt x="16907" y="10081"/>
                    <a:pt x="16182" y="11891"/>
                    <a:pt x="14858" y="13324"/>
                  </a:cubicBezTo>
                  <a:cubicBezTo>
                    <a:pt x="12857" y="15491"/>
                    <a:pt x="9835" y="16494"/>
                    <a:pt x="6856" y="15992"/>
                  </a:cubicBezTo>
                  <a:cubicBezTo>
                    <a:pt x="491" y="14715"/>
                    <a:pt x="-2156" y="7496"/>
                    <a:pt x="2011" y="2776"/>
                  </a:cubicBezTo>
                  <a:cubicBezTo>
                    <a:pt x="3901" y="635"/>
                    <a:pt x="6739" y="-271"/>
                    <a:pt x="9479" y="69"/>
                  </a:cubicBezTo>
                  <a:close/>
                  <a:moveTo>
                    <a:pt x="16811" y="1700"/>
                  </a:moveTo>
                  <a:cubicBezTo>
                    <a:pt x="18616" y="3812"/>
                    <a:pt x="19444" y="6467"/>
                    <a:pt x="19139" y="9165"/>
                  </a:cubicBezTo>
                  <a:cubicBezTo>
                    <a:pt x="18834" y="11863"/>
                    <a:pt x="17427" y="14284"/>
                    <a:pt x="15191" y="15988"/>
                  </a:cubicBezTo>
                  <a:cubicBezTo>
                    <a:pt x="12662" y="17916"/>
                    <a:pt x="9407" y="18600"/>
                    <a:pt x="6359" y="18040"/>
                  </a:cubicBezTo>
                  <a:cubicBezTo>
                    <a:pt x="5749" y="17929"/>
                    <a:pt x="5143" y="17767"/>
                    <a:pt x="4558" y="17555"/>
                  </a:cubicBezTo>
                  <a:lnTo>
                    <a:pt x="4164" y="19468"/>
                  </a:lnTo>
                  <a:lnTo>
                    <a:pt x="7063" y="20000"/>
                  </a:lnTo>
                  <a:lnTo>
                    <a:pt x="6790" y="21329"/>
                  </a:lnTo>
                  <a:lnTo>
                    <a:pt x="227" y="20124"/>
                  </a:lnTo>
                  <a:lnTo>
                    <a:pt x="500" y="18796"/>
                  </a:lnTo>
                  <a:lnTo>
                    <a:pt x="2757" y="19210"/>
                  </a:lnTo>
                  <a:lnTo>
                    <a:pt x="3219" y="16965"/>
                  </a:lnTo>
                  <a:cubicBezTo>
                    <a:pt x="2951" y="16825"/>
                    <a:pt x="2688" y="16674"/>
                    <a:pt x="2431" y="16511"/>
                  </a:cubicBezTo>
                  <a:cubicBezTo>
                    <a:pt x="2174" y="16349"/>
                    <a:pt x="1928" y="16168"/>
                    <a:pt x="1684" y="15982"/>
                  </a:cubicBezTo>
                  <a:lnTo>
                    <a:pt x="2580" y="14934"/>
                  </a:lnTo>
                  <a:cubicBezTo>
                    <a:pt x="5970" y="17523"/>
                    <a:pt x="10902" y="17523"/>
                    <a:pt x="14300" y="14933"/>
                  </a:cubicBezTo>
                  <a:cubicBezTo>
                    <a:pt x="16239" y="13456"/>
                    <a:pt x="17444" y="11360"/>
                    <a:pt x="17708" y="9021"/>
                  </a:cubicBezTo>
                  <a:cubicBezTo>
                    <a:pt x="17973" y="6682"/>
                    <a:pt x="17267" y="4385"/>
                    <a:pt x="15703" y="2555"/>
                  </a:cubicBezTo>
                  <a:lnTo>
                    <a:pt x="16811" y="1700"/>
                  </a:lnTo>
                  <a:close/>
                  <a:moveTo>
                    <a:pt x="9715" y="1064"/>
                  </a:moveTo>
                  <a:cubicBezTo>
                    <a:pt x="9278" y="996"/>
                    <a:pt x="8832" y="968"/>
                    <a:pt x="8387" y="974"/>
                  </a:cubicBezTo>
                  <a:cubicBezTo>
                    <a:pt x="8460" y="1222"/>
                    <a:pt x="8544" y="1461"/>
                    <a:pt x="8641" y="1699"/>
                  </a:cubicBezTo>
                  <a:cubicBezTo>
                    <a:pt x="8737" y="1936"/>
                    <a:pt x="8846" y="2172"/>
                    <a:pt x="8962" y="2399"/>
                  </a:cubicBezTo>
                  <a:cubicBezTo>
                    <a:pt x="9289" y="2208"/>
                    <a:pt x="9627" y="2028"/>
                    <a:pt x="9967" y="1859"/>
                  </a:cubicBezTo>
                  <a:cubicBezTo>
                    <a:pt x="10307" y="1689"/>
                    <a:pt x="10645" y="1529"/>
                    <a:pt x="10997" y="1382"/>
                  </a:cubicBezTo>
                  <a:cubicBezTo>
                    <a:pt x="10579" y="1244"/>
                    <a:pt x="10153" y="1132"/>
                    <a:pt x="9715" y="1064"/>
                  </a:cubicBezTo>
                  <a:close/>
                  <a:moveTo>
                    <a:pt x="12202" y="1889"/>
                  </a:moveTo>
                  <a:cubicBezTo>
                    <a:pt x="11715" y="2060"/>
                    <a:pt x="11237" y="2254"/>
                    <a:pt x="10773" y="2470"/>
                  </a:cubicBezTo>
                  <a:cubicBezTo>
                    <a:pt x="10309" y="2687"/>
                    <a:pt x="9856" y="2925"/>
                    <a:pt x="9417" y="3184"/>
                  </a:cubicBezTo>
                  <a:cubicBezTo>
                    <a:pt x="9617" y="3488"/>
                    <a:pt x="9841" y="3788"/>
                    <a:pt x="10079" y="4067"/>
                  </a:cubicBezTo>
                  <a:cubicBezTo>
                    <a:pt x="10318" y="4345"/>
                    <a:pt x="10571" y="4610"/>
                    <a:pt x="10847" y="4861"/>
                  </a:cubicBezTo>
                  <a:lnTo>
                    <a:pt x="13083" y="2442"/>
                  </a:lnTo>
                  <a:cubicBezTo>
                    <a:pt x="12944" y="2342"/>
                    <a:pt x="12798" y="2240"/>
                    <a:pt x="12652" y="2149"/>
                  </a:cubicBezTo>
                  <a:cubicBezTo>
                    <a:pt x="12506" y="2059"/>
                    <a:pt x="12354" y="1969"/>
                    <a:pt x="12202" y="1889"/>
                  </a:cubicBezTo>
                  <a:close/>
                  <a:moveTo>
                    <a:pt x="7362" y="1000"/>
                  </a:moveTo>
                  <a:cubicBezTo>
                    <a:pt x="6540" y="1111"/>
                    <a:pt x="5754" y="1343"/>
                    <a:pt x="5029" y="1689"/>
                  </a:cubicBezTo>
                  <a:cubicBezTo>
                    <a:pt x="4305" y="2035"/>
                    <a:pt x="3644" y="2485"/>
                    <a:pt x="3064" y="3041"/>
                  </a:cubicBezTo>
                  <a:lnTo>
                    <a:pt x="5529" y="5074"/>
                  </a:lnTo>
                  <a:cubicBezTo>
                    <a:pt x="5922" y="4671"/>
                    <a:pt x="6339" y="4283"/>
                    <a:pt x="6773" y="3923"/>
                  </a:cubicBezTo>
                  <a:cubicBezTo>
                    <a:pt x="7206" y="3564"/>
                    <a:pt x="7655" y="3227"/>
                    <a:pt x="8126" y="2912"/>
                  </a:cubicBezTo>
                  <a:cubicBezTo>
                    <a:pt x="7964" y="2608"/>
                    <a:pt x="7819" y="2296"/>
                    <a:pt x="7690" y="1976"/>
                  </a:cubicBezTo>
                  <a:cubicBezTo>
                    <a:pt x="7561" y="1655"/>
                    <a:pt x="7454" y="1336"/>
                    <a:pt x="7362" y="1000"/>
                  </a:cubicBezTo>
                  <a:close/>
                  <a:moveTo>
                    <a:pt x="13806" y="3027"/>
                  </a:moveTo>
                  <a:lnTo>
                    <a:pt x="11570" y="5446"/>
                  </a:lnTo>
                  <a:cubicBezTo>
                    <a:pt x="11852" y="5649"/>
                    <a:pt x="12144" y="5840"/>
                    <a:pt x="12449" y="6011"/>
                  </a:cubicBezTo>
                  <a:cubicBezTo>
                    <a:pt x="12752" y="6182"/>
                    <a:pt x="13064" y="6332"/>
                    <a:pt x="13387" y="6469"/>
                  </a:cubicBezTo>
                  <a:cubicBezTo>
                    <a:pt x="13602" y="6013"/>
                    <a:pt x="13798" y="5550"/>
                    <a:pt x="13963" y="5077"/>
                  </a:cubicBezTo>
                  <a:cubicBezTo>
                    <a:pt x="14128" y="4603"/>
                    <a:pt x="14273" y="4122"/>
                    <a:pt x="14386" y="3633"/>
                  </a:cubicBezTo>
                  <a:cubicBezTo>
                    <a:pt x="14296" y="3528"/>
                    <a:pt x="14195" y="3418"/>
                    <a:pt x="14098" y="3318"/>
                  </a:cubicBezTo>
                  <a:cubicBezTo>
                    <a:pt x="14001" y="3218"/>
                    <a:pt x="13909" y="3123"/>
                    <a:pt x="13806" y="3027"/>
                  </a:cubicBezTo>
                  <a:close/>
                  <a:moveTo>
                    <a:pt x="15097" y="4643"/>
                  </a:moveTo>
                  <a:cubicBezTo>
                    <a:pt x="14989" y="5011"/>
                    <a:pt x="14872" y="5369"/>
                    <a:pt x="14735" y="5729"/>
                  </a:cubicBezTo>
                  <a:cubicBezTo>
                    <a:pt x="14598" y="6089"/>
                    <a:pt x="14440" y="6449"/>
                    <a:pt x="14276" y="6798"/>
                  </a:cubicBezTo>
                  <a:cubicBezTo>
                    <a:pt x="14551" y="6884"/>
                    <a:pt x="14842" y="6953"/>
                    <a:pt x="15125" y="7013"/>
                  </a:cubicBezTo>
                  <a:cubicBezTo>
                    <a:pt x="15409" y="7074"/>
                    <a:pt x="15688" y="7122"/>
                    <a:pt x="15977" y="7158"/>
                  </a:cubicBezTo>
                  <a:cubicBezTo>
                    <a:pt x="15915" y="6710"/>
                    <a:pt x="15813" y="6274"/>
                    <a:pt x="15666" y="5853"/>
                  </a:cubicBezTo>
                  <a:cubicBezTo>
                    <a:pt x="15519" y="5432"/>
                    <a:pt x="15324" y="5029"/>
                    <a:pt x="15097" y="4643"/>
                  </a:cubicBezTo>
                  <a:close/>
                  <a:moveTo>
                    <a:pt x="8606" y="3701"/>
                  </a:moveTo>
                  <a:cubicBezTo>
                    <a:pt x="8180" y="3989"/>
                    <a:pt x="7775" y="4303"/>
                    <a:pt x="7382" y="4630"/>
                  </a:cubicBezTo>
                  <a:cubicBezTo>
                    <a:pt x="6990" y="4957"/>
                    <a:pt x="6609" y="5294"/>
                    <a:pt x="6252" y="5658"/>
                  </a:cubicBezTo>
                  <a:lnTo>
                    <a:pt x="8448" y="7464"/>
                  </a:lnTo>
                  <a:lnTo>
                    <a:pt x="10216" y="5542"/>
                  </a:lnTo>
                  <a:cubicBezTo>
                    <a:pt x="9905" y="5266"/>
                    <a:pt x="9620" y="4976"/>
                    <a:pt x="9351" y="4670"/>
                  </a:cubicBezTo>
                  <a:cubicBezTo>
                    <a:pt x="9081" y="4363"/>
                    <a:pt x="8831" y="4036"/>
                    <a:pt x="8606" y="3701"/>
                  </a:cubicBezTo>
                  <a:close/>
                  <a:moveTo>
                    <a:pt x="2433" y="3721"/>
                  </a:moveTo>
                  <a:cubicBezTo>
                    <a:pt x="1932" y="4341"/>
                    <a:pt x="1546" y="5031"/>
                    <a:pt x="1284" y="5757"/>
                  </a:cubicBezTo>
                  <a:cubicBezTo>
                    <a:pt x="1022" y="6483"/>
                    <a:pt x="879" y="7253"/>
                    <a:pt x="878" y="8036"/>
                  </a:cubicBezTo>
                  <a:cubicBezTo>
                    <a:pt x="1138" y="8064"/>
                    <a:pt x="1405" y="8097"/>
                    <a:pt x="1661" y="8144"/>
                  </a:cubicBezTo>
                  <a:cubicBezTo>
                    <a:pt x="2118" y="8228"/>
                    <a:pt x="2562" y="8343"/>
                    <a:pt x="3001" y="8485"/>
                  </a:cubicBezTo>
                  <a:cubicBezTo>
                    <a:pt x="3265" y="8000"/>
                    <a:pt x="3553" y="7531"/>
                    <a:pt x="3870" y="7076"/>
                  </a:cubicBezTo>
                  <a:cubicBezTo>
                    <a:pt x="4187" y="6619"/>
                    <a:pt x="4542" y="6181"/>
                    <a:pt x="4910" y="5757"/>
                  </a:cubicBezTo>
                  <a:lnTo>
                    <a:pt x="2433" y="3721"/>
                  </a:lnTo>
                  <a:close/>
                  <a:moveTo>
                    <a:pt x="10939" y="6126"/>
                  </a:moveTo>
                  <a:lnTo>
                    <a:pt x="9169" y="8060"/>
                  </a:lnTo>
                  <a:lnTo>
                    <a:pt x="11249" y="9761"/>
                  </a:lnTo>
                  <a:cubicBezTo>
                    <a:pt x="11579" y="9378"/>
                    <a:pt x="11885" y="8986"/>
                    <a:pt x="12172" y="8576"/>
                  </a:cubicBezTo>
                  <a:cubicBezTo>
                    <a:pt x="12459" y="8166"/>
                    <a:pt x="12721" y="7741"/>
                    <a:pt x="12963" y="7306"/>
                  </a:cubicBezTo>
                  <a:cubicBezTo>
                    <a:pt x="12603" y="7149"/>
                    <a:pt x="12253" y="6964"/>
                    <a:pt x="11915" y="6769"/>
                  </a:cubicBezTo>
                  <a:cubicBezTo>
                    <a:pt x="11577" y="6573"/>
                    <a:pt x="11251" y="6358"/>
                    <a:pt x="10939" y="6126"/>
                  </a:cubicBezTo>
                  <a:close/>
                  <a:moveTo>
                    <a:pt x="13849" y="7647"/>
                  </a:moveTo>
                  <a:cubicBezTo>
                    <a:pt x="13586" y="8127"/>
                    <a:pt x="13297" y="8593"/>
                    <a:pt x="12982" y="9045"/>
                  </a:cubicBezTo>
                  <a:cubicBezTo>
                    <a:pt x="12667" y="9497"/>
                    <a:pt x="12334" y="9936"/>
                    <a:pt x="11969" y="10357"/>
                  </a:cubicBezTo>
                  <a:lnTo>
                    <a:pt x="14436" y="12379"/>
                  </a:lnTo>
                  <a:cubicBezTo>
                    <a:pt x="14933" y="11764"/>
                    <a:pt x="15319" y="11085"/>
                    <a:pt x="15581" y="10366"/>
                  </a:cubicBezTo>
                  <a:cubicBezTo>
                    <a:pt x="15842" y="9647"/>
                    <a:pt x="15976" y="8886"/>
                    <a:pt x="15982" y="8110"/>
                  </a:cubicBezTo>
                  <a:cubicBezTo>
                    <a:pt x="15743" y="8082"/>
                    <a:pt x="15506" y="8058"/>
                    <a:pt x="15271" y="8015"/>
                  </a:cubicBezTo>
                  <a:cubicBezTo>
                    <a:pt x="15030" y="7970"/>
                    <a:pt x="14788" y="7908"/>
                    <a:pt x="14551" y="7847"/>
                  </a:cubicBezTo>
                  <a:cubicBezTo>
                    <a:pt x="14314" y="7786"/>
                    <a:pt x="14080" y="7724"/>
                    <a:pt x="13849" y="7647"/>
                  </a:cubicBezTo>
                  <a:close/>
                  <a:moveTo>
                    <a:pt x="5621" y="6339"/>
                  </a:moveTo>
                  <a:cubicBezTo>
                    <a:pt x="5287" y="6724"/>
                    <a:pt x="4981" y="7134"/>
                    <a:pt x="4692" y="7547"/>
                  </a:cubicBezTo>
                  <a:cubicBezTo>
                    <a:pt x="4403" y="7961"/>
                    <a:pt x="4130" y="8387"/>
                    <a:pt x="3887" y="8826"/>
                  </a:cubicBezTo>
                  <a:cubicBezTo>
                    <a:pt x="4272" y="8990"/>
                    <a:pt x="4648" y="9168"/>
                    <a:pt x="5008" y="9376"/>
                  </a:cubicBezTo>
                  <a:cubicBezTo>
                    <a:pt x="5368" y="9585"/>
                    <a:pt x="5718" y="9817"/>
                    <a:pt x="6049" y="10067"/>
                  </a:cubicBezTo>
                  <a:lnTo>
                    <a:pt x="7817" y="8145"/>
                  </a:lnTo>
                  <a:lnTo>
                    <a:pt x="5621" y="6339"/>
                  </a:lnTo>
                  <a:close/>
                  <a:moveTo>
                    <a:pt x="8538" y="8741"/>
                  </a:moveTo>
                  <a:lnTo>
                    <a:pt x="6770" y="10663"/>
                  </a:lnTo>
                  <a:cubicBezTo>
                    <a:pt x="7059" y="10924"/>
                    <a:pt x="7330" y="11201"/>
                    <a:pt x="7582" y="11489"/>
                  </a:cubicBezTo>
                  <a:cubicBezTo>
                    <a:pt x="7834" y="11777"/>
                    <a:pt x="8064" y="12076"/>
                    <a:pt x="8278" y="12390"/>
                  </a:cubicBezTo>
                  <a:cubicBezTo>
                    <a:pt x="8700" y="12103"/>
                    <a:pt x="9109" y="11798"/>
                    <a:pt x="9499" y="11473"/>
                  </a:cubicBezTo>
                  <a:cubicBezTo>
                    <a:pt x="9889" y="11147"/>
                    <a:pt x="10262" y="10804"/>
                    <a:pt x="10617" y="10442"/>
                  </a:cubicBezTo>
                  <a:lnTo>
                    <a:pt x="8538" y="8741"/>
                  </a:lnTo>
                  <a:close/>
                  <a:moveTo>
                    <a:pt x="1798" y="9132"/>
                  </a:moveTo>
                  <a:cubicBezTo>
                    <a:pt x="1535" y="9075"/>
                    <a:pt x="1275" y="9033"/>
                    <a:pt x="1007" y="8999"/>
                  </a:cubicBezTo>
                  <a:cubicBezTo>
                    <a:pt x="1062" y="9423"/>
                    <a:pt x="1148" y="9837"/>
                    <a:pt x="1280" y="10238"/>
                  </a:cubicBezTo>
                  <a:cubicBezTo>
                    <a:pt x="1412" y="10638"/>
                    <a:pt x="1583" y="11018"/>
                    <a:pt x="1786" y="11388"/>
                  </a:cubicBezTo>
                  <a:cubicBezTo>
                    <a:pt x="1891" y="11037"/>
                    <a:pt x="2008" y="10691"/>
                    <a:pt x="2139" y="10348"/>
                  </a:cubicBezTo>
                  <a:cubicBezTo>
                    <a:pt x="2270" y="10005"/>
                    <a:pt x="2418" y="9667"/>
                    <a:pt x="2574" y="9334"/>
                  </a:cubicBezTo>
                  <a:cubicBezTo>
                    <a:pt x="2319" y="9257"/>
                    <a:pt x="2059" y="9189"/>
                    <a:pt x="1798" y="9132"/>
                  </a:cubicBezTo>
                  <a:close/>
                  <a:moveTo>
                    <a:pt x="11338" y="11038"/>
                  </a:moveTo>
                  <a:cubicBezTo>
                    <a:pt x="10948" y="11437"/>
                    <a:pt x="10541" y="11810"/>
                    <a:pt x="10111" y="12167"/>
                  </a:cubicBezTo>
                  <a:cubicBezTo>
                    <a:pt x="9681" y="12525"/>
                    <a:pt x="9224" y="12866"/>
                    <a:pt x="8757" y="13179"/>
                  </a:cubicBezTo>
                  <a:cubicBezTo>
                    <a:pt x="8923" y="13483"/>
                    <a:pt x="9075" y="13796"/>
                    <a:pt x="9206" y="14117"/>
                  </a:cubicBezTo>
                  <a:cubicBezTo>
                    <a:pt x="9337" y="14439"/>
                    <a:pt x="9449" y="14769"/>
                    <a:pt x="9544" y="15106"/>
                  </a:cubicBezTo>
                  <a:cubicBezTo>
                    <a:pt x="10358" y="14993"/>
                    <a:pt x="11133" y="14757"/>
                    <a:pt x="11852" y="14413"/>
                  </a:cubicBezTo>
                  <a:cubicBezTo>
                    <a:pt x="12571" y="14068"/>
                    <a:pt x="13229" y="13610"/>
                    <a:pt x="13805" y="13059"/>
                  </a:cubicBezTo>
                  <a:lnTo>
                    <a:pt x="11338" y="11038"/>
                  </a:lnTo>
                  <a:close/>
                  <a:moveTo>
                    <a:pt x="3466" y="9652"/>
                  </a:moveTo>
                  <a:cubicBezTo>
                    <a:pt x="3255" y="10099"/>
                    <a:pt x="3068" y="10559"/>
                    <a:pt x="2906" y="11023"/>
                  </a:cubicBezTo>
                  <a:cubicBezTo>
                    <a:pt x="2744" y="11488"/>
                    <a:pt x="2612" y="11967"/>
                    <a:pt x="2500" y="12447"/>
                  </a:cubicBezTo>
                  <a:cubicBezTo>
                    <a:pt x="2606" y="12576"/>
                    <a:pt x="2712" y="12693"/>
                    <a:pt x="2827" y="12816"/>
                  </a:cubicBezTo>
                  <a:cubicBezTo>
                    <a:pt x="2943" y="12939"/>
                    <a:pt x="3067" y="13064"/>
                    <a:pt x="3192" y="13180"/>
                  </a:cubicBezTo>
                  <a:lnTo>
                    <a:pt x="5416" y="10759"/>
                  </a:lnTo>
                  <a:cubicBezTo>
                    <a:pt x="5115" y="10538"/>
                    <a:pt x="4810" y="10332"/>
                    <a:pt x="4484" y="10148"/>
                  </a:cubicBezTo>
                  <a:cubicBezTo>
                    <a:pt x="4158" y="9964"/>
                    <a:pt x="3813" y="9796"/>
                    <a:pt x="3466" y="9652"/>
                  </a:cubicBezTo>
                  <a:close/>
                  <a:moveTo>
                    <a:pt x="6136" y="11355"/>
                  </a:moveTo>
                  <a:lnTo>
                    <a:pt x="3901" y="13774"/>
                  </a:lnTo>
                  <a:cubicBezTo>
                    <a:pt x="4016" y="13856"/>
                    <a:pt x="4137" y="13929"/>
                    <a:pt x="4256" y="14005"/>
                  </a:cubicBezTo>
                  <a:cubicBezTo>
                    <a:pt x="4376" y="14081"/>
                    <a:pt x="4502" y="14158"/>
                    <a:pt x="4626" y="14228"/>
                  </a:cubicBezTo>
                  <a:cubicBezTo>
                    <a:pt x="5123" y="14054"/>
                    <a:pt x="5608" y="13859"/>
                    <a:pt x="6082" y="13639"/>
                  </a:cubicBezTo>
                  <a:cubicBezTo>
                    <a:pt x="6556" y="13419"/>
                    <a:pt x="7019" y="13171"/>
                    <a:pt x="7466" y="12906"/>
                  </a:cubicBezTo>
                  <a:cubicBezTo>
                    <a:pt x="7279" y="12625"/>
                    <a:pt x="7074" y="12352"/>
                    <a:pt x="6853" y="12093"/>
                  </a:cubicBezTo>
                  <a:cubicBezTo>
                    <a:pt x="6632" y="11833"/>
                    <a:pt x="6391" y="11591"/>
                    <a:pt x="6136" y="11355"/>
                  </a:cubicBezTo>
                  <a:close/>
                  <a:moveTo>
                    <a:pt x="7934" y="13694"/>
                  </a:moveTo>
                  <a:cubicBezTo>
                    <a:pt x="7591" y="13896"/>
                    <a:pt x="7243" y="14084"/>
                    <a:pt x="6885" y="14262"/>
                  </a:cubicBezTo>
                  <a:cubicBezTo>
                    <a:pt x="6527" y="14440"/>
                    <a:pt x="6160" y="14609"/>
                    <a:pt x="5788" y="14762"/>
                  </a:cubicBezTo>
                  <a:cubicBezTo>
                    <a:pt x="6191" y="14908"/>
                    <a:pt x="6614" y="15020"/>
                    <a:pt x="7040" y="15099"/>
                  </a:cubicBezTo>
                  <a:cubicBezTo>
                    <a:pt x="7538" y="15190"/>
                    <a:pt x="8041" y="15236"/>
                    <a:pt x="8548" y="15233"/>
                  </a:cubicBezTo>
                  <a:cubicBezTo>
                    <a:pt x="8471" y="14966"/>
                    <a:pt x="8384" y="14704"/>
                    <a:pt x="8282" y="14447"/>
                  </a:cubicBezTo>
                  <a:cubicBezTo>
                    <a:pt x="8181" y="14190"/>
                    <a:pt x="8061" y="13938"/>
                    <a:pt x="7934" y="136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55" name="Google Shape;155;p6"/>
            <p:cNvSpPr/>
            <p:nvPr/>
          </p:nvSpPr>
          <p:spPr>
            <a:xfrm>
              <a:off x="11861838" y="8796062"/>
              <a:ext cx="359648" cy="359648"/>
            </a:xfrm>
            <a:custGeom>
              <a:rect b="b" l="l" r="r" t="t"/>
              <a:pathLst>
                <a:path extrusionOk="0" h="21600" w="21600">
                  <a:moveTo>
                    <a:pt x="10800" y="14657"/>
                  </a:moveTo>
                  <a:cubicBezTo>
                    <a:pt x="8670" y="14657"/>
                    <a:pt x="6943" y="12930"/>
                    <a:pt x="6943" y="10800"/>
                  </a:cubicBezTo>
                  <a:cubicBezTo>
                    <a:pt x="6943" y="8670"/>
                    <a:pt x="8670" y="6943"/>
                    <a:pt x="10800" y="6943"/>
                  </a:cubicBezTo>
                  <a:cubicBezTo>
                    <a:pt x="12930" y="6943"/>
                    <a:pt x="14657" y="8670"/>
                    <a:pt x="14657" y="10800"/>
                  </a:cubicBezTo>
                  <a:cubicBezTo>
                    <a:pt x="14657" y="12930"/>
                    <a:pt x="12930" y="14657"/>
                    <a:pt x="10800" y="14657"/>
                  </a:cubicBezTo>
                  <a:close/>
                  <a:moveTo>
                    <a:pt x="20016" y="9930"/>
                  </a:moveTo>
                  <a:cubicBezTo>
                    <a:pt x="21001" y="9522"/>
                    <a:pt x="21600" y="9257"/>
                    <a:pt x="21600" y="9257"/>
                  </a:cubicBezTo>
                  <a:lnTo>
                    <a:pt x="20829" y="6171"/>
                  </a:lnTo>
                  <a:cubicBezTo>
                    <a:pt x="20829" y="6171"/>
                    <a:pt x="20119" y="6283"/>
                    <a:pt x="18990" y="6492"/>
                  </a:cubicBezTo>
                  <a:cubicBezTo>
                    <a:pt x="18430" y="5424"/>
                    <a:pt x="17677" y="4501"/>
                    <a:pt x="16789" y="3749"/>
                  </a:cubicBezTo>
                  <a:cubicBezTo>
                    <a:pt x="17377" y="2418"/>
                    <a:pt x="17743" y="1543"/>
                    <a:pt x="17743" y="1543"/>
                  </a:cubicBezTo>
                  <a:lnTo>
                    <a:pt x="14657" y="0"/>
                  </a:lnTo>
                  <a:cubicBezTo>
                    <a:pt x="14657" y="0"/>
                    <a:pt x="14156" y="750"/>
                    <a:pt x="13405" y="1922"/>
                  </a:cubicBezTo>
                  <a:cubicBezTo>
                    <a:pt x="12297" y="1595"/>
                    <a:pt x="11120" y="1470"/>
                    <a:pt x="9929" y="1584"/>
                  </a:cubicBezTo>
                  <a:cubicBezTo>
                    <a:pt x="9522" y="599"/>
                    <a:pt x="9257" y="0"/>
                    <a:pt x="9257" y="0"/>
                  </a:cubicBezTo>
                  <a:lnTo>
                    <a:pt x="6171" y="771"/>
                  </a:lnTo>
                  <a:cubicBezTo>
                    <a:pt x="6171" y="771"/>
                    <a:pt x="6283" y="1481"/>
                    <a:pt x="6492" y="2610"/>
                  </a:cubicBezTo>
                  <a:cubicBezTo>
                    <a:pt x="5420" y="3172"/>
                    <a:pt x="4494" y="3929"/>
                    <a:pt x="3740" y="4821"/>
                  </a:cubicBezTo>
                  <a:cubicBezTo>
                    <a:pt x="2414" y="4227"/>
                    <a:pt x="1543" y="3857"/>
                    <a:pt x="1543" y="3857"/>
                  </a:cubicBezTo>
                  <a:lnTo>
                    <a:pt x="0" y="6943"/>
                  </a:lnTo>
                  <a:cubicBezTo>
                    <a:pt x="0" y="6943"/>
                    <a:pt x="748" y="7450"/>
                    <a:pt x="1919" y="8207"/>
                  </a:cubicBezTo>
                  <a:cubicBezTo>
                    <a:pt x="1595" y="9313"/>
                    <a:pt x="1471" y="10485"/>
                    <a:pt x="1584" y="11672"/>
                  </a:cubicBezTo>
                  <a:cubicBezTo>
                    <a:pt x="599" y="12078"/>
                    <a:pt x="0" y="12343"/>
                    <a:pt x="0" y="12343"/>
                  </a:cubicBezTo>
                  <a:lnTo>
                    <a:pt x="771" y="15429"/>
                  </a:lnTo>
                  <a:cubicBezTo>
                    <a:pt x="771" y="15429"/>
                    <a:pt x="1480" y="15317"/>
                    <a:pt x="2609" y="15107"/>
                  </a:cubicBezTo>
                  <a:cubicBezTo>
                    <a:pt x="3172" y="16179"/>
                    <a:pt x="3928" y="17106"/>
                    <a:pt x="4820" y="17860"/>
                  </a:cubicBezTo>
                  <a:cubicBezTo>
                    <a:pt x="4227" y="19186"/>
                    <a:pt x="3857" y="20057"/>
                    <a:pt x="3857" y="20057"/>
                  </a:cubicBezTo>
                  <a:lnTo>
                    <a:pt x="6943" y="21600"/>
                  </a:lnTo>
                  <a:cubicBezTo>
                    <a:pt x="6943" y="21600"/>
                    <a:pt x="7449" y="20852"/>
                    <a:pt x="8206" y="19681"/>
                  </a:cubicBezTo>
                  <a:cubicBezTo>
                    <a:pt x="9312" y="20005"/>
                    <a:pt x="10485" y="20129"/>
                    <a:pt x="11672" y="20016"/>
                  </a:cubicBezTo>
                  <a:cubicBezTo>
                    <a:pt x="12078" y="21001"/>
                    <a:pt x="12343" y="21600"/>
                    <a:pt x="12343" y="21600"/>
                  </a:cubicBezTo>
                  <a:lnTo>
                    <a:pt x="15429" y="20829"/>
                  </a:lnTo>
                  <a:cubicBezTo>
                    <a:pt x="15429" y="20829"/>
                    <a:pt x="15317" y="20120"/>
                    <a:pt x="15107" y="18991"/>
                  </a:cubicBezTo>
                  <a:cubicBezTo>
                    <a:pt x="16176" y="18431"/>
                    <a:pt x="17099" y="17676"/>
                    <a:pt x="17852" y="16788"/>
                  </a:cubicBezTo>
                  <a:cubicBezTo>
                    <a:pt x="19183" y="17377"/>
                    <a:pt x="20057" y="17743"/>
                    <a:pt x="20057" y="17743"/>
                  </a:cubicBezTo>
                  <a:lnTo>
                    <a:pt x="21600" y="14657"/>
                  </a:lnTo>
                  <a:cubicBezTo>
                    <a:pt x="21600" y="14657"/>
                    <a:pt x="20851" y="14156"/>
                    <a:pt x="19678" y="13405"/>
                  </a:cubicBezTo>
                  <a:cubicBezTo>
                    <a:pt x="20005" y="12296"/>
                    <a:pt x="20130" y="11120"/>
                    <a:pt x="20016" y="9930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26775" lIns="26775" spcFirstLastPara="1" rIns="26775" wrap="square" tIns="267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56" name="Google Shape;156;p6"/>
            <p:cNvSpPr/>
            <p:nvPr/>
          </p:nvSpPr>
          <p:spPr>
            <a:xfrm>
              <a:off x="9057539" y="5652197"/>
              <a:ext cx="565072" cy="648758"/>
            </a:xfrm>
            <a:custGeom>
              <a:rect b="b" l="l" r="r" t="t"/>
              <a:pathLst>
                <a:path extrusionOk="0" h="21600" w="21600">
                  <a:moveTo>
                    <a:pt x="11390" y="0"/>
                  </a:moveTo>
                  <a:lnTo>
                    <a:pt x="0" y="14168"/>
                  </a:lnTo>
                  <a:lnTo>
                    <a:pt x="12187" y="21600"/>
                  </a:lnTo>
                  <a:lnTo>
                    <a:pt x="21600" y="9890"/>
                  </a:lnTo>
                  <a:lnTo>
                    <a:pt x="20767" y="5719"/>
                  </a:lnTo>
                  <a:lnTo>
                    <a:pt x="11390" y="0"/>
                  </a:lnTo>
                  <a:close/>
                  <a:moveTo>
                    <a:pt x="12641" y="5625"/>
                  </a:moveTo>
                  <a:lnTo>
                    <a:pt x="17079" y="8332"/>
                  </a:lnTo>
                  <a:lnTo>
                    <a:pt x="16765" y="8723"/>
                  </a:lnTo>
                  <a:lnTo>
                    <a:pt x="12326" y="6016"/>
                  </a:lnTo>
                  <a:lnTo>
                    <a:pt x="12641" y="5625"/>
                  </a:lnTo>
                  <a:close/>
                  <a:moveTo>
                    <a:pt x="7323" y="8127"/>
                  </a:moveTo>
                  <a:lnTo>
                    <a:pt x="16200" y="13540"/>
                  </a:lnTo>
                  <a:lnTo>
                    <a:pt x="15894" y="13920"/>
                  </a:lnTo>
                  <a:lnTo>
                    <a:pt x="7017" y="8506"/>
                  </a:lnTo>
                  <a:lnTo>
                    <a:pt x="7323" y="8127"/>
                  </a:lnTo>
                  <a:close/>
                  <a:moveTo>
                    <a:pt x="5778" y="10048"/>
                  </a:moveTo>
                  <a:lnTo>
                    <a:pt x="14655" y="15462"/>
                  </a:lnTo>
                  <a:lnTo>
                    <a:pt x="14340" y="15853"/>
                  </a:lnTo>
                  <a:lnTo>
                    <a:pt x="5463" y="10439"/>
                  </a:lnTo>
                  <a:lnTo>
                    <a:pt x="5778" y="10048"/>
                  </a:lnTo>
                  <a:close/>
                  <a:moveTo>
                    <a:pt x="4233" y="11970"/>
                  </a:moveTo>
                  <a:lnTo>
                    <a:pt x="8671" y="14677"/>
                  </a:lnTo>
                  <a:lnTo>
                    <a:pt x="8357" y="15068"/>
                  </a:lnTo>
                  <a:lnTo>
                    <a:pt x="3918" y="12361"/>
                  </a:lnTo>
                  <a:lnTo>
                    <a:pt x="4233" y="11970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57" name="Google Shape;157;p6"/>
            <p:cNvSpPr/>
            <p:nvPr/>
          </p:nvSpPr>
          <p:spPr>
            <a:xfrm>
              <a:off x="14430703" y="5653180"/>
              <a:ext cx="678286" cy="609678"/>
            </a:xfrm>
            <a:custGeom>
              <a:rect b="b" l="l" r="r" t="t"/>
              <a:pathLst>
                <a:path extrusionOk="0" h="21217" w="21255">
                  <a:moveTo>
                    <a:pt x="16218" y="16859"/>
                  </a:moveTo>
                  <a:lnTo>
                    <a:pt x="3455" y="9002"/>
                  </a:lnTo>
                  <a:lnTo>
                    <a:pt x="7275" y="1347"/>
                  </a:lnTo>
                  <a:lnTo>
                    <a:pt x="20039" y="9205"/>
                  </a:lnTo>
                  <a:cubicBezTo>
                    <a:pt x="20039" y="9205"/>
                    <a:pt x="16218" y="16859"/>
                    <a:pt x="16218" y="16859"/>
                  </a:cubicBezTo>
                  <a:close/>
                  <a:moveTo>
                    <a:pt x="20627" y="8027"/>
                  </a:moveTo>
                  <a:lnTo>
                    <a:pt x="7863" y="170"/>
                  </a:lnTo>
                  <a:cubicBezTo>
                    <a:pt x="7275" y="-192"/>
                    <a:pt x="6536" y="43"/>
                    <a:pt x="6211" y="693"/>
                  </a:cubicBezTo>
                  <a:cubicBezTo>
                    <a:pt x="6211" y="693"/>
                    <a:pt x="1803" y="9525"/>
                    <a:pt x="1814" y="9531"/>
                  </a:cubicBezTo>
                  <a:lnTo>
                    <a:pt x="16683" y="18684"/>
                  </a:lnTo>
                  <a:cubicBezTo>
                    <a:pt x="16694" y="18691"/>
                    <a:pt x="21103" y="9860"/>
                    <a:pt x="21103" y="9860"/>
                  </a:cubicBezTo>
                  <a:cubicBezTo>
                    <a:pt x="21427" y="9210"/>
                    <a:pt x="21214" y="8389"/>
                    <a:pt x="20627" y="8027"/>
                  </a:cubicBezTo>
                  <a:close/>
                  <a:moveTo>
                    <a:pt x="15519" y="21047"/>
                  </a:moveTo>
                  <a:lnTo>
                    <a:pt x="628" y="11880"/>
                  </a:lnTo>
                  <a:cubicBezTo>
                    <a:pt x="40" y="11518"/>
                    <a:pt x="-173" y="10698"/>
                    <a:pt x="152" y="10047"/>
                  </a:cubicBezTo>
                  <a:lnTo>
                    <a:pt x="446" y="9459"/>
                  </a:lnTo>
                  <a:lnTo>
                    <a:pt x="7359" y="13714"/>
                  </a:lnTo>
                  <a:lnTo>
                    <a:pt x="7065" y="14303"/>
                  </a:lnTo>
                  <a:lnTo>
                    <a:pt x="10256" y="16268"/>
                  </a:lnTo>
                  <a:lnTo>
                    <a:pt x="10550" y="15679"/>
                  </a:lnTo>
                  <a:lnTo>
                    <a:pt x="17464" y="19935"/>
                  </a:lnTo>
                  <a:lnTo>
                    <a:pt x="17170" y="20524"/>
                  </a:lnTo>
                  <a:cubicBezTo>
                    <a:pt x="16846" y="21174"/>
                    <a:pt x="16106" y="21408"/>
                    <a:pt x="15519" y="21047"/>
                  </a:cubicBezTo>
                  <a:cubicBezTo>
                    <a:pt x="15519" y="21047"/>
                    <a:pt x="15519" y="21047"/>
                    <a:pt x="15519" y="21047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58" name="Google Shape;158;p6"/>
            <p:cNvSpPr/>
            <p:nvPr/>
          </p:nvSpPr>
          <p:spPr>
            <a:xfrm>
              <a:off x="14217720" y="6775957"/>
              <a:ext cx="333440" cy="666878"/>
            </a:xfrm>
            <a:custGeom>
              <a:rect b="b" l="l" r="r" t="t"/>
              <a:pathLst>
                <a:path extrusionOk="0" h="21600" w="21600">
                  <a:moveTo>
                    <a:pt x="20250" y="4050"/>
                  </a:moveTo>
                  <a:lnTo>
                    <a:pt x="1618" y="4050"/>
                  </a:lnTo>
                  <a:lnTo>
                    <a:pt x="1618" y="17550"/>
                  </a:lnTo>
                  <a:lnTo>
                    <a:pt x="20250" y="17550"/>
                  </a:lnTo>
                  <a:lnTo>
                    <a:pt x="20250" y="4050"/>
                  </a:lnTo>
                  <a:close/>
                  <a:moveTo>
                    <a:pt x="14175" y="2025"/>
                  </a:moveTo>
                  <a:lnTo>
                    <a:pt x="7425" y="2025"/>
                  </a:lnTo>
                  <a:cubicBezTo>
                    <a:pt x="7052" y="2025"/>
                    <a:pt x="6750" y="2176"/>
                    <a:pt x="6750" y="2363"/>
                  </a:cubicBezTo>
                  <a:cubicBezTo>
                    <a:pt x="6750" y="2549"/>
                    <a:pt x="7052" y="2700"/>
                    <a:pt x="7425" y="2700"/>
                  </a:cubicBezTo>
                  <a:lnTo>
                    <a:pt x="14175" y="2700"/>
                  </a:lnTo>
                  <a:cubicBezTo>
                    <a:pt x="14548" y="2700"/>
                    <a:pt x="14850" y="2549"/>
                    <a:pt x="14850" y="2363"/>
                  </a:cubicBezTo>
                  <a:cubicBezTo>
                    <a:pt x="14850" y="2176"/>
                    <a:pt x="14548" y="2025"/>
                    <a:pt x="14175" y="2025"/>
                  </a:cubicBezTo>
                  <a:close/>
                  <a:moveTo>
                    <a:pt x="11475" y="20250"/>
                  </a:moveTo>
                  <a:cubicBezTo>
                    <a:pt x="12593" y="20250"/>
                    <a:pt x="13500" y="19797"/>
                    <a:pt x="13500" y="19238"/>
                  </a:cubicBezTo>
                  <a:cubicBezTo>
                    <a:pt x="13500" y="18678"/>
                    <a:pt x="12593" y="18225"/>
                    <a:pt x="11475" y="18225"/>
                  </a:cubicBezTo>
                  <a:cubicBezTo>
                    <a:pt x="10357" y="18225"/>
                    <a:pt x="9450" y="18678"/>
                    <a:pt x="9450" y="19238"/>
                  </a:cubicBezTo>
                  <a:cubicBezTo>
                    <a:pt x="9450" y="19797"/>
                    <a:pt x="10357" y="20250"/>
                    <a:pt x="11475" y="20250"/>
                  </a:cubicBezTo>
                  <a:close/>
                  <a:moveTo>
                    <a:pt x="18900" y="21600"/>
                  </a:moveTo>
                  <a:lnTo>
                    <a:pt x="2700" y="21600"/>
                  </a:lnTo>
                  <a:cubicBezTo>
                    <a:pt x="1954" y="21600"/>
                    <a:pt x="1279" y="21449"/>
                    <a:pt x="791" y="21205"/>
                  </a:cubicBezTo>
                  <a:cubicBezTo>
                    <a:pt x="302" y="20960"/>
                    <a:pt x="0" y="20623"/>
                    <a:pt x="0" y="20250"/>
                  </a:cubicBezTo>
                  <a:lnTo>
                    <a:pt x="0" y="1350"/>
                  </a:lnTo>
                  <a:cubicBezTo>
                    <a:pt x="0" y="977"/>
                    <a:pt x="302" y="640"/>
                    <a:pt x="791" y="395"/>
                  </a:cubicBezTo>
                  <a:cubicBezTo>
                    <a:pt x="1279" y="151"/>
                    <a:pt x="1954" y="0"/>
                    <a:pt x="2700" y="0"/>
                  </a:cubicBezTo>
                  <a:lnTo>
                    <a:pt x="18900" y="0"/>
                  </a:lnTo>
                  <a:cubicBezTo>
                    <a:pt x="19646" y="0"/>
                    <a:pt x="20321" y="151"/>
                    <a:pt x="20809" y="395"/>
                  </a:cubicBezTo>
                  <a:cubicBezTo>
                    <a:pt x="21298" y="640"/>
                    <a:pt x="21600" y="977"/>
                    <a:pt x="21600" y="1350"/>
                  </a:cubicBezTo>
                  <a:lnTo>
                    <a:pt x="21600" y="20250"/>
                  </a:lnTo>
                  <a:cubicBezTo>
                    <a:pt x="21600" y="20623"/>
                    <a:pt x="21298" y="20960"/>
                    <a:pt x="20809" y="21205"/>
                  </a:cubicBezTo>
                  <a:cubicBezTo>
                    <a:pt x="20321" y="21449"/>
                    <a:pt x="19646" y="21600"/>
                    <a:pt x="18900" y="21600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59" name="Google Shape;159;p6"/>
            <p:cNvSpPr/>
            <p:nvPr/>
          </p:nvSpPr>
          <p:spPr>
            <a:xfrm>
              <a:off x="12484545" y="3228311"/>
              <a:ext cx="428100" cy="347868"/>
            </a:xfrm>
            <a:custGeom>
              <a:rect b="b" l="l" r="r" t="t"/>
              <a:pathLst>
                <a:path extrusionOk="0" h="21600" w="21600">
                  <a:moveTo>
                    <a:pt x="21600" y="2559"/>
                  </a:moveTo>
                  <a:cubicBezTo>
                    <a:pt x="20805" y="2994"/>
                    <a:pt x="19949" y="3285"/>
                    <a:pt x="19055" y="3417"/>
                  </a:cubicBezTo>
                  <a:cubicBezTo>
                    <a:pt x="19968" y="2742"/>
                    <a:pt x="20672" y="1676"/>
                    <a:pt x="21003" y="401"/>
                  </a:cubicBezTo>
                  <a:cubicBezTo>
                    <a:pt x="20147" y="1026"/>
                    <a:pt x="19198" y="1478"/>
                    <a:pt x="18187" y="1722"/>
                  </a:cubicBezTo>
                  <a:cubicBezTo>
                    <a:pt x="17379" y="665"/>
                    <a:pt x="16228" y="0"/>
                    <a:pt x="14953" y="0"/>
                  </a:cubicBezTo>
                  <a:cubicBezTo>
                    <a:pt x="12506" y="0"/>
                    <a:pt x="10524" y="2441"/>
                    <a:pt x="10524" y="5454"/>
                  </a:cubicBezTo>
                  <a:cubicBezTo>
                    <a:pt x="10524" y="5881"/>
                    <a:pt x="10561" y="6298"/>
                    <a:pt x="10637" y="6694"/>
                  </a:cubicBezTo>
                  <a:cubicBezTo>
                    <a:pt x="6954" y="6468"/>
                    <a:pt x="3689" y="4296"/>
                    <a:pt x="1504" y="998"/>
                  </a:cubicBezTo>
                  <a:cubicBezTo>
                    <a:pt x="1122" y="1806"/>
                    <a:pt x="903" y="2742"/>
                    <a:pt x="903" y="3739"/>
                  </a:cubicBezTo>
                  <a:cubicBezTo>
                    <a:pt x="903" y="5631"/>
                    <a:pt x="1686" y="7302"/>
                    <a:pt x="2875" y="8279"/>
                  </a:cubicBezTo>
                  <a:cubicBezTo>
                    <a:pt x="2149" y="8248"/>
                    <a:pt x="1466" y="8005"/>
                    <a:pt x="868" y="7599"/>
                  </a:cubicBezTo>
                  <a:cubicBezTo>
                    <a:pt x="868" y="7618"/>
                    <a:pt x="868" y="7641"/>
                    <a:pt x="868" y="7666"/>
                  </a:cubicBezTo>
                  <a:cubicBezTo>
                    <a:pt x="868" y="10307"/>
                    <a:pt x="2395" y="12512"/>
                    <a:pt x="4423" y="13011"/>
                  </a:cubicBezTo>
                  <a:cubicBezTo>
                    <a:pt x="4051" y="13134"/>
                    <a:pt x="3658" y="13201"/>
                    <a:pt x="3255" y="13201"/>
                  </a:cubicBezTo>
                  <a:cubicBezTo>
                    <a:pt x="2970" y="13201"/>
                    <a:pt x="2691" y="13168"/>
                    <a:pt x="2420" y="13106"/>
                  </a:cubicBezTo>
                  <a:cubicBezTo>
                    <a:pt x="2983" y="15270"/>
                    <a:pt x="4621" y="16846"/>
                    <a:pt x="6561" y="16890"/>
                  </a:cubicBezTo>
                  <a:cubicBezTo>
                    <a:pt x="5042" y="18353"/>
                    <a:pt x="3134" y="19225"/>
                    <a:pt x="1056" y="19225"/>
                  </a:cubicBezTo>
                  <a:cubicBezTo>
                    <a:pt x="700" y="19225"/>
                    <a:pt x="347" y="19197"/>
                    <a:pt x="0" y="19149"/>
                  </a:cubicBezTo>
                  <a:cubicBezTo>
                    <a:pt x="1963" y="20695"/>
                    <a:pt x="4290" y="21600"/>
                    <a:pt x="6791" y="21600"/>
                  </a:cubicBezTo>
                  <a:cubicBezTo>
                    <a:pt x="14943" y="21600"/>
                    <a:pt x="19401" y="13291"/>
                    <a:pt x="19401" y="6084"/>
                  </a:cubicBezTo>
                  <a:cubicBezTo>
                    <a:pt x="19401" y="5851"/>
                    <a:pt x="19396" y="5613"/>
                    <a:pt x="19388" y="5380"/>
                  </a:cubicBezTo>
                  <a:cubicBezTo>
                    <a:pt x="20253" y="4614"/>
                    <a:pt x="21005" y="3652"/>
                    <a:pt x="21600" y="2559"/>
                  </a:cubicBezTo>
                  <a:cubicBezTo>
                    <a:pt x="21600" y="2559"/>
                    <a:pt x="21600" y="2559"/>
                    <a:pt x="21600" y="2559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60" name="Google Shape;160;p6"/>
            <p:cNvSpPr/>
            <p:nvPr/>
          </p:nvSpPr>
          <p:spPr>
            <a:xfrm>
              <a:off x="11791096" y="11232556"/>
              <a:ext cx="130464" cy="279620"/>
            </a:xfrm>
            <a:custGeom>
              <a:rect b="b" l="l" r="r" t="t"/>
              <a:pathLst>
                <a:path extrusionOk="0" h="21600" w="21600">
                  <a:moveTo>
                    <a:pt x="14362" y="21600"/>
                  </a:moveTo>
                  <a:lnTo>
                    <a:pt x="4786" y="21600"/>
                  </a:lnTo>
                  <a:lnTo>
                    <a:pt x="4786" y="10800"/>
                  </a:lnTo>
                  <a:lnTo>
                    <a:pt x="0" y="10800"/>
                  </a:lnTo>
                  <a:lnTo>
                    <a:pt x="0" y="7077"/>
                  </a:lnTo>
                  <a:lnTo>
                    <a:pt x="4786" y="7077"/>
                  </a:lnTo>
                  <a:lnTo>
                    <a:pt x="4786" y="4842"/>
                  </a:lnTo>
                  <a:cubicBezTo>
                    <a:pt x="4786" y="1806"/>
                    <a:pt x="7489" y="0"/>
                    <a:pt x="15162" y="0"/>
                  </a:cubicBezTo>
                  <a:lnTo>
                    <a:pt x="21552" y="0"/>
                  </a:lnTo>
                  <a:lnTo>
                    <a:pt x="21552" y="3723"/>
                  </a:lnTo>
                  <a:lnTo>
                    <a:pt x="17560" y="3723"/>
                  </a:lnTo>
                  <a:cubicBezTo>
                    <a:pt x="14572" y="3723"/>
                    <a:pt x="14372" y="4243"/>
                    <a:pt x="14372" y="5214"/>
                  </a:cubicBezTo>
                  <a:lnTo>
                    <a:pt x="14362" y="7077"/>
                  </a:lnTo>
                  <a:lnTo>
                    <a:pt x="21600" y="7077"/>
                  </a:lnTo>
                  <a:lnTo>
                    <a:pt x="20752" y="10800"/>
                  </a:lnTo>
                  <a:lnTo>
                    <a:pt x="14362" y="10800"/>
                  </a:lnTo>
                  <a:cubicBezTo>
                    <a:pt x="14362" y="10800"/>
                    <a:pt x="14362" y="21600"/>
                    <a:pt x="14362" y="21600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61" name="Google Shape;161;p6"/>
            <p:cNvSpPr/>
            <p:nvPr/>
          </p:nvSpPr>
          <p:spPr>
            <a:xfrm>
              <a:off x="11084739" y="4570184"/>
              <a:ext cx="304442" cy="392838"/>
            </a:xfrm>
            <a:custGeom>
              <a:rect b="b" l="l" r="r" t="t"/>
              <a:pathLst>
                <a:path extrusionOk="0" h="21287" w="20935">
                  <a:moveTo>
                    <a:pt x="8719" y="13902"/>
                  </a:moveTo>
                  <a:cubicBezTo>
                    <a:pt x="8086" y="16090"/>
                    <a:pt x="7465" y="18199"/>
                    <a:pt x="6111" y="19862"/>
                  </a:cubicBezTo>
                  <a:cubicBezTo>
                    <a:pt x="5699" y="20370"/>
                    <a:pt x="5281" y="21012"/>
                    <a:pt x="4573" y="21287"/>
                  </a:cubicBezTo>
                  <a:cubicBezTo>
                    <a:pt x="3525" y="17039"/>
                    <a:pt x="5712" y="13464"/>
                    <a:pt x="6579" y="9893"/>
                  </a:cubicBezTo>
                  <a:cubicBezTo>
                    <a:pt x="5475" y="8121"/>
                    <a:pt x="6162" y="5116"/>
                    <a:pt x="8519" y="4777"/>
                  </a:cubicBezTo>
                  <a:cubicBezTo>
                    <a:pt x="11938" y="4282"/>
                    <a:pt x="11037" y="7536"/>
                    <a:pt x="10457" y="9049"/>
                  </a:cubicBezTo>
                  <a:cubicBezTo>
                    <a:pt x="10139" y="9877"/>
                    <a:pt x="9566" y="10671"/>
                    <a:pt x="9654" y="11581"/>
                  </a:cubicBezTo>
                  <a:cubicBezTo>
                    <a:pt x="9843" y="13499"/>
                    <a:pt x="12902" y="13622"/>
                    <a:pt x="14467" y="12636"/>
                  </a:cubicBezTo>
                  <a:cubicBezTo>
                    <a:pt x="16713" y="11223"/>
                    <a:pt x="17361" y="8494"/>
                    <a:pt x="17144" y="6253"/>
                  </a:cubicBezTo>
                  <a:cubicBezTo>
                    <a:pt x="16810" y="2840"/>
                    <a:pt x="11909" y="1143"/>
                    <a:pt x="7583" y="2508"/>
                  </a:cubicBezTo>
                  <a:cubicBezTo>
                    <a:pt x="5355" y="3211"/>
                    <a:pt x="3329" y="4827"/>
                    <a:pt x="3035" y="7202"/>
                  </a:cubicBezTo>
                  <a:cubicBezTo>
                    <a:pt x="2881" y="8453"/>
                    <a:pt x="3214" y="9451"/>
                    <a:pt x="3838" y="10156"/>
                  </a:cubicBezTo>
                  <a:cubicBezTo>
                    <a:pt x="3933" y="10263"/>
                    <a:pt x="4258" y="10453"/>
                    <a:pt x="4305" y="10738"/>
                  </a:cubicBezTo>
                  <a:cubicBezTo>
                    <a:pt x="4403" y="11316"/>
                    <a:pt x="3968" y="11940"/>
                    <a:pt x="3570" y="12371"/>
                  </a:cubicBezTo>
                  <a:cubicBezTo>
                    <a:pt x="1354" y="11867"/>
                    <a:pt x="210" y="10298"/>
                    <a:pt x="26" y="8311"/>
                  </a:cubicBezTo>
                  <a:cubicBezTo>
                    <a:pt x="-390" y="3790"/>
                    <a:pt x="4313" y="350"/>
                    <a:pt x="9854" y="29"/>
                  </a:cubicBezTo>
                  <a:cubicBezTo>
                    <a:pt x="15764" y="-313"/>
                    <a:pt x="20453" y="2380"/>
                    <a:pt x="20886" y="6306"/>
                  </a:cubicBezTo>
                  <a:cubicBezTo>
                    <a:pt x="21210" y="9225"/>
                    <a:pt x="19897" y="12163"/>
                    <a:pt x="17812" y="13743"/>
                  </a:cubicBezTo>
                  <a:cubicBezTo>
                    <a:pt x="16244" y="14931"/>
                    <a:pt x="12913" y="16092"/>
                    <a:pt x="10190" y="14957"/>
                  </a:cubicBezTo>
                  <a:cubicBezTo>
                    <a:pt x="9585" y="14704"/>
                    <a:pt x="9318" y="14397"/>
                    <a:pt x="8719" y="13902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62" name="Google Shape;162;p6"/>
            <p:cNvSpPr/>
            <p:nvPr/>
          </p:nvSpPr>
          <p:spPr>
            <a:xfrm>
              <a:off x="10710090" y="4258444"/>
              <a:ext cx="419088" cy="392838"/>
            </a:xfrm>
            <a:custGeom>
              <a:rect b="b" l="l" r="r" t="t"/>
              <a:pathLst>
                <a:path extrusionOk="0" h="21600" w="21600">
                  <a:moveTo>
                    <a:pt x="8648" y="5409"/>
                  </a:moveTo>
                  <a:cubicBezTo>
                    <a:pt x="8423" y="3519"/>
                    <a:pt x="7212" y="1948"/>
                    <a:pt x="5946" y="1906"/>
                  </a:cubicBezTo>
                  <a:lnTo>
                    <a:pt x="5894" y="1906"/>
                  </a:lnTo>
                  <a:cubicBezTo>
                    <a:pt x="5447" y="1906"/>
                    <a:pt x="5049" y="2111"/>
                    <a:pt x="4743" y="2498"/>
                  </a:cubicBezTo>
                  <a:cubicBezTo>
                    <a:pt x="4271" y="3097"/>
                    <a:pt x="4073" y="4045"/>
                    <a:pt x="4198" y="5100"/>
                  </a:cubicBezTo>
                  <a:cubicBezTo>
                    <a:pt x="4418" y="6988"/>
                    <a:pt x="5656" y="8619"/>
                    <a:pt x="6897" y="8662"/>
                  </a:cubicBezTo>
                  <a:lnTo>
                    <a:pt x="6916" y="8662"/>
                  </a:lnTo>
                  <a:cubicBezTo>
                    <a:pt x="7385" y="8662"/>
                    <a:pt x="7778" y="8457"/>
                    <a:pt x="8085" y="8070"/>
                  </a:cubicBezTo>
                  <a:cubicBezTo>
                    <a:pt x="8561" y="7463"/>
                    <a:pt x="8773" y="6468"/>
                    <a:pt x="8648" y="5409"/>
                  </a:cubicBezTo>
                  <a:cubicBezTo>
                    <a:pt x="8648" y="5409"/>
                    <a:pt x="8648" y="5409"/>
                    <a:pt x="8648" y="5409"/>
                  </a:cubicBezTo>
                  <a:close/>
                  <a:moveTo>
                    <a:pt x="2967" y="16668"/>
                  </a:moveTo>
                  <a:cubicBezTo>
                    <a:pt x="2967" y="18299"/>
                    <a:pt x="4433" y="19576"/>
                    <a:pt x="6303" y="19576"/>
                  </a:cubicBezTo>
                  <a:cubicBezTo>
                    <a:pt x="8773" y="19576"/>
                    <a:pt x="10022" y="18631"/>
                    <a:pt x="10022" y="16763"/>
                  </a:cubicBezTo>
                  <a:cubicBezTo>
                    <a:pt x="10022" y="16587"/>
                    <a:pt x="10003" y="16402"/>
                    <a:pt x="9965" y="16220"/>
                  </a:cubicBezTo>
                  <a:cubicBezTo>
                    <a:pt x="9800" y="15495"/>
                    <a:pt x="9201" y="15043"/>
                    <a:pt x="8298" y="14355"/>
                  </a:cubicBezTo>
                  <a:cubicBezTo>
                    <a:pt x="8173" y="14263"/>
                    <a:pt x="8044" y="14164"/>
                    <a:pt x="7911" y="14063"/>
                  </a:cubicBezTo>
                  <a:cubicBezTo>
                    <a:pt x="7520" y="13931"/>
                    <a:pt x="7106" y="13857"/>
                    <a:pt x="6683" y="13855"/>
                  </a:cubicBezTo>
                  <a:lnTo>
                    <a:pt x="6629" y="13852"/>
                  </a:lnTo>
                  <a:cubicBezTo>
                    <a:pt x="4680" y="13852"/>
                    <a:pt x="2967" y="15167"/>
                    <a:pt x="2967" y="16668"/>
                  </a:cubicBezTo>
                  <a:cubicBezTo>
                    <a:pt x="2967" y="16668"/>
                    <a:pt x="2967" y="16668"/>
                    <a:pt x="2967" y="16668"/>
                  </a:cubicBezTo>
                  <a:close/>
                  <a:moveTo>
                    <a:pt x="12670" y="907"/>
                  </a:moveTo>
                  <a:lnTo>
                    <a:pt x="11388" y="1940"/>
                  </a:lnTo>
                  <a:cubicBezTo>
                    <a:pt x="11312" y="2002"/>
                    <a:pt x="11218" y="2035"/>
                    <a:pt x="11123" y="2035"/>
                  </a:cubicBezTo>
                  <a:lnTo>
                    <a:pt x="10665" y="2035"/>
                  </a:lnTo>
                  <a:cubicBezTo>
                    <a:pt x="11255" y="2824"/>
                    <a:pt x="11605" y="3949"/>
                    <a:pt x="11605" y="5219"/>
                  </a:cubicBezTo>
                  <a:cubicBezTo>
                    <a:pt x="11605" y="6615"/>
                    <a:pt x="10968" y="7937"/>
                    <a:pt x="9814" y="8945"/>
                  </a:cubicBezTo>
                  <a:cubicBezTo>
                    <a:pt x="8922" y="9717"/>
                    <a:pt x="8887" y="9931"/>
                    <a:pt x="8887" y="10374"/>
                  </a:cubicBezTo>
                  <a:cubicBezTo>
                    <a:pt x="8897" y="10617"/>
                    <a:pt x="9521" y="11409"/>
                    <a:pt x="10204" y="11949"/>
                  </a:cubicBezTo>
                  <a:cubicBezTo>
                    <a:pt x="11803" y="13208"/>
                    <a:pt x="12396" y="14441"/>
                    <a:pt x="12396" y="16503"/>
                  </a:cubicBezTo>
                  <a:cubicBezTo>
                    <a:pt x="12396" y="18652"/>
                    <a:pt x="10930" y="20513"/>
                    <a:pt x="8659" y="21248"/>
                  </a:cubicBezTo>
                  <a:cubicBezTo>
                    <a:pt x="7930" y="21482"/>
                    <a:pt x="7141" y="21600"/>
                    <a:pt x="6315" y="21600"/>
                  </a:cubicBezTo>
                  <a:cubicBezTo>
                    <a:pt x="5396" y="21600"/>
                    <a:pt x="4510" y="21482"/>
                    <a:pt x="3686" y="21251"/>
                  </a:cubicBezTo>
                  <a:cubicBezTo>
                    <a:pt x="2090" y="20802"/>
                    <a:pt x="908" y="19953"/>
                    <a:pt x="358" y="18858"/>
                  </a:cubicBezTo>
                  <a:cubicBezTo>
                    <a:pt x="122" y="18382"/>
                    <a:pt x="0" y="17877"/>
                    <a:pt x="0" y="17354"/>
                  </a:cubicBezTo>
                  <a:cubicBezTo>
                    <a:pt x="0" y="16815"/>
                    <a:pt x="117" y="16269"/>
                    <a:pt x="344" y="15728"/>
                  </a:cubicBezTo>
                  <a:cubicBezTo>
                    <a:pt x="1219" y="13652"/>
                    <a:pt x="3526" y="12256"/>
                    <a:pt x="6079" y="12256"/>
                  </a:cubicBezTo>
                  <a:cubicBezTo>
                    <a:pt x="6106" y="12256"/>
                    <a:pt x="6130" y="12256"/>
                    <a:pt x="6152" y="12256"/>
                  </a:cubicBezTo>
                  <a:cubicBezTo>
                    <a:pt x="5946" y="11848"/>
                    <a:pt x="5843" y="11429"/>
                    <a:pt x="5843" y="10984"/>
                  </a:cubicBezTo>
                  <a:cubicBezTo>
                    <a:pt x="5843" y="10764"/>
                    <a:pt x="5870" y="10538"/>
                    <a:pt x="5924" y="10311"/>
                  </a:cubicBezTo>
                  <a:cubicBezTo>
                    <a:pt x="3244" y="10243"/>
                    <a:pt x="1238" y="8057"/>
                    <a:pt x="1238" y="5179"/>
                  </a:cubicBezTo>
                  <a:cubicBezTo>
                    <a:pt x="1238" y="3144"/>
                    <a:pt x="2699" y="1162"/>
                    <a:pt x="4786" y="362"/>
                  </a:cubicBezTo>
                  <a:cubicBezTo>
                    <a:pt x="5412" y="121"/>
                    <a:pt x="6049" y="0"/>
                    <a:pt x="6675" y="0"/>
                  </a:cubicBezTo>
                  <a:lnTo>
                    <a:pt x="12404" y="0"/>
                  </a:lnTo>
                  <a:cubicBezTo>
                    <a:pt x="12599" y="0"/>
                    <a:pt x="12772" y="139"/>
                    <a:pt x="12833" y="347"/>
                  </a:cubicBezTo>
                  <a:cubicBezTo>
                    <a:pt x="12895" y="553"/>
                    <a:pt x="12827" y="781"/>
                    <a:pt x="12670" y="907"/>
                  </a:cubicBezTo>
                  <a:cubicBezTo>
                    <a:pt x="12670" y="907"/>
                    <a:pt x="12670" y="907"/>
                    <a:pt x="12670" y="907"/>
                  </a:cubicBezTo>
                  <a:close/>
                  <a:moveTo>
                    <a:pt x="21151" y="10807"/>
                  </a:moveTo>
                  <a:lnTo>
                    <a:pt x="17892" y="10807"/>
                  </a:lnTo>
                  <a:lnTo>
                    <a:pt x="17892" y="14433"/>
                  </a:lnTo>
                  <a:cubicBezTo>
                    <a:pt x="17892" y="14711"/>
                    <a:pt x="17691" y="14934"/>
                    <a:pt x="17443" y="14934"/>
                  </a:cubicBezTo>
                  <a:lnTo>
                    <a:pt x="16515" y="14934"/>
                  </a:lnTo>
                  <a:cubicBezTo>
                    <a:pt x="16266" y="14934"/>
                    <a:pt x="16063" y="14711"/>
                    <a:pt x="16063" y="14433"/>
                  </a:cubicBezTo>
                  <a:lnTo>
                    <a:pt x="16063" y="10807"/>
                  </a:lnTo>
                  <a:lnTo>
                    <a:pt x="12808" y="10807"/>
                  </a:lnTo>
                  <a:cubicBezTo>
                    <a:pt x="12559" y="10807"/>
                    <a:pt x="12355" y="10582"/>
                    <a:pt x="12355" y="10305"/>
                  </a:cubicBezTo>
                  <a:lnTo>
                    <a:pt x="12355" y="9273"/>
                  </a:lnTo>
                  <a:cubicBezTo>
                    <a:pt x="12355" y="8994"/>
                    <a:pt x="12559" y="8769"/>
                    <a:pt x="12808" y="8769"/>
                  </a:cubicBezTo>
                  <a:lnTo>
                    <a:pt x="16063" y="8769"/>
                  </a:lnTo>
                  <a:lnTo>
                    <a:pt x="16063" y="5144"/>
                  </a:lnTo>
                  <a:cubicBezTo>
                    <a:pt x="16063" y="4869"/>
                    <a:pt x="16266" y="4643"/>
                    <a:pt x="16515" y="4643"/>
                  </a:cubicBezTo>
                  <a:lnTo>
                    <a:pt x="17443" y="4643"/>
                  </a:lnTo>
                  <a:cubicBezTo>
                    <a:pt x="17691" y="4643"/>
                    <a:pt x="17892" y="4869"/>
                    <a:pt x="17892" y="5144"/>
                  </a:cubicBezTo>
                  <a:lnTo>
                    <a:pt x="17892" y="8769"/>
                  </a:lnTo>
                  <a:lnTo>
                    <a:pt x="21151" y="8769"/>
                  </a:lnTo>
                  <a:cubicBezTo>
                    <a:pt x="21396" y="8769"/>
                    <a:pt x="21600" y="8994"/>
                    <a:pt x="21600" y="9273"/>
                  </a:cubicBezTo>
                  <a:lnTo>
                    <a:pt x="21600" y="10305"/>
                  </a:lnTo>
                  <a:cubicBezTo>
                    <a:pt x="21600" y="10582"/>
                    <a:pt x="21396" y="10807"/>
                    <a:pt x="21151" y="10807"/>
                  </a:cubicBezTo>
                  <a:cubicBezTo>
                    <a:pt x="21151" y="10807"/>
                    <a:pt x="21151" y="10807"/>
                    <a:pt x="21151" y="10807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63" name="Google Shape;163;p6"/>
            <p:cNvSpPr/>
            <p:nvPr/>
          </p:nvSpPr>
          <p:spPr>
            <a:xfrm>
              <a:off x="9790862" y="4363012"/>
              <a:ext cx="428100" cy="347868"/>
            </a:xfrm>
            <a:custGeom>
              <a:rect b="b" l="l" r="r" t="t"/>
              <a:pathLst>
                <a:path extrusionOk="0" h="21600" w="21600">
                  <a:moveTo>
                    <a:pt x="21600" y="2559"/>
                  </a:moveTo>
                  <a:cubicBezTo>
                    <a:pt x="20805" y="2994"/>
                    <a:pt x="19949" y="3285"/>
                    <a:pt x="19055" y="3417"/>
                  </a:cubicBezTo>
                  <a:cubicBezTo>
                    <a:pt x="19968" y="2742"/>
                    <a:pt x="20672" y="1676"/>
                    <a:pt x="21003" y="401"/>
                  </a:cubicBezTo>
                  <a:cubicBezTo>
                    <a:pt x="20147" y="1026"/>
                    <a:pt x="19198" y="1478"/>
                    <a:pt x="18187" y="1722"/>
                  </a:cubicBezTo>
                  <a:cubicBezTo>
                    <a:pt x="17379" y="665"/>
                    <a:pt x="16228" y="0"/>
                    <a:pt x="14953" y="0"/>
                  </a:cubicBezTo>
                  <a:cubicBezTo>
                    <a:pt x="12506" y="0"/>
                    <a:pt x="10524" y="2441"/>
                    <a:pt x="10524" y="5454"/>
                  </a:cubicBezTo>
                  <a:cubicBezTo>
                    <a:pt x="10524" y="5881"/>
                    <a:pt x="10561" y="6298"/>
                    <a:pt x="10637" y="6694"/>
                  </a:cubicBezTo>
                  <a:cubicBezTo>
                    <a:pt x="6954" y="6468"/>
                    <a:pt x="3689" y="4296"/>
                    <a:pt x="1504" y="998"/>
                  </a:cubicBezTo>
                  <a:cubicBezTo>
                    <a:pt x="1122" y="1806"/>
                    <a:pt x="903" y="2742"/>
                    <a:pt x="903" y="3739"/>
                  </a:cubicBezTo>
                  <a:cubicBezTo>
                    <a:pt x="903" y="5631"/>
                    <a:pt x="1686" y="7302"/>
                    <a:pt x="2875" y="8279"/>
                  </a:cubicBezTo>
                  <a:cubicBezTo>
                    <a:pt x="2149" y="8248"/>
                    <a:pt x="1466" y="8005"/>
                    <a:pt x="868" y="7599"/>
                  </a:cubicBezTo>
                  <a:cubicBezTo>
                    <a:pt x="868" y="7618"/>
                    <a:pt x="868" y="7641"/>
                    <a:pt x="868" y="7666"/>
                  </a:cubicBezTo>
                  <a:cubicBezTo>
                    <a:pt x="868" y="10307"/>
                    <a:pt x="2395" y="12512"/>
                    <a:pt x="4423" y="13011"/>
                  </a:cubicBezTo>
                  <a:cubicBezTo>
                    <a:pt x="4051" y="13134"/>
                    <a:pt x="3658" y="13201"/>
                    <a:pt x="3255" y="13201"/>
                  </a:cubicBezTo>
                  <a:cubicBezTo>
                    <a:pt x="2970" y="13201"/>
                    <a:pt x="2691" y="13168"/>
                    <a:pt x="2420" y="13106"/>
                  </a:cubicBezTo>
                  <a:cubicBezTo>
                    <a:pt x="2983" y="15270"/>
                    <a:pt x="4621" y="16846"/>
                    <a:pt x="6561" y="16890"/>
                  </a:cubicBezTo>
                  <a:cubicBezTo>
                    <a:pt x="5042" y="18353"/>
                    <a:pt x="3134" y="19225"/>
                    <a:pt x="1056" y="19225"/>
                  </a:cubicBezTo>
                  <a:cubicBezTo>
                    <a:pt x="700" y="19225"/>
                    <a:pt x="347" y="19197"/>
                    <a:pt x="0" y="19149"/>
                  </a:cubicBezTo>
                  <a:cubicBezTo>
                    <a:pt x="1963" y="20695"/>
                    <a:pt x="4290" y="21600"/>
                    <a:pt x="6791" y="21600"/>
                  </a:cubicBezTo>
                  <a:cubicBezTo>
                    <a:pt x="14943" y="21600"/>
                    <a:pt x="19401" y="13291"/>
                    <a:pt x="19401" y="6084"/>
                  </a:cubicBezTo>
                  <a:cubicBezTo>
                    <a:pt x="19401" y="5851"/>
                    <a:pt x="19396" y="5613"/>
                    <a:pt x="19388" y="5380"/>
                  </a:cubicBezTo>
                  <a:cubicBezTo>
                    <a:pt x="20253" y="4614"/>
                    <a:pt x="21005" y="3652"/>
                    <a:pt x="21600" y="2559"/>
                  </a:cubicBezTo>
                  <a:cubicBezTo>
                    <a:pt x="21600" y="2559"/>
                    <a:pt x="21600" y="2559"/>
                    <a:pt x="21600" y="2559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64" name="Google Shape;164;p6"/>
            <p:cNvSpPr/>
            <p:nvPr/>
          </p:nvSpPr>
          <p:spPr>
            <a:xfrm>
              <a:off x="12210021" y="7840631"/>
              <a:ext cx="346528" cy="281582"/>
            </a:xfrm>
            <a:custGeom>
              <a:rect b="b" l="l" r="r" t="t"/>
              <a:pathLst>
                <a:path extrusionOk="0" h="21600" w="21600">
                  <a:moveTo>
                    <a:pt x="21600" y="2559"/>
                  </a:moveTo>
                  <a:cubicBezTo>
                    <a:pt x="20805" y="2994"/>
                    <a:pt x="19949" y="3285"/>
                    <a:pt x="19055" y="3417"/>
                  </a:cubicBezTo>
                  <a:cubicBezTo>
                    <a:pt x="19968" y="2742"/>
                    <a:pt x="20672" y="1676"/>
                    <a:pt x="21003" y="401"/>
                  </a:cubicBezTo>
                  <a:cubicBezTo>
                    <a:pt x="20147" y="1026"/>
                    <a:pt x="19198" y="1478"/>
                    <a:pt x="18187" y="1722"/>
                  </a:cubicBezTo>
                  <a:cubicBezTo>
                    <a:pt x="17379" y="665"/>
                    <a:pt x="16228" y="0"/>
                    <a:pt x="14953" y="0"/>
                  </a:cubicBezTo>
                  <a:cubicBezTo>
                    <a:pt x="12506" y="0"/>
                    <a:pt x="10524" y="2441"/>
                    <a:pt x="10524" y="5454"/>
                  </a:cubicBezTo>
                  <a:cubicBezTo>
                    <a:pt x="10524" y="5881"/>
                    <a:pt x="10561" y="6298"/>
                    <a:pt x="10637" y="6694"/>
                  </a:cubicBezTo>
                  <a:cubicBezTo>
                    <a:pt x="6954" y="6468"/>
                    <a:pt x="3689" y="4296"/>
                    <a:pt x="1504" y="998"/>
                  </a:cubicBezTo>
                  <a:cubicBezTo>
                    <a:pt x="1122" y="1806"/>
                    <a:pt x="903" y="2742"/>
                    <a:pt x="903" y="3739"/>
                  </a:cubicBezTo>
                  <a:cubicBezTo>
                    <a:pt x="903" y="5631"/>
                    <a:pt x="1686" y="7302"/>
                    <a:pt x="2875" y="8279"/>
                  </a:cubicBezTo>
                  <a:cubicBezTo>
                    <a:pt x="2149" y="8248"/>
                    <a:pt x="1466" y="8005"/>
                    <a:pt x="868" y="7599"/>
                  </a:cubicBezTo>
                  <a:cubicBezTo>
                    <a:pt x="868" y="7618"/>
                    <a:pt x="868" y="7641"/>
                    <a:pt x="868" y="7666"/>
                  </a:cubicBezTo>
                  <a:cubicBezTo>
                    <a:pt x="868" y="10307"/>
                    <a:pt x="2395" y="12512"/>
                    <a:pt x="4423" y="13011"/>
                  </a:cubicBezTo>
                  <a:cubicBezTo>
                    <a:pt x="4051" y="13134"/>
                    <a:pt x="3658" y="13201"/>
                    <a:pt x="3255" y="13201"/>
                  </a:cubicBezTo>
                  <a:cubicBezTo>
                    <a:pt x="2970" y="13201"/>
                    <a:pt x="2691" y="13168"/>
                    <a:pt x="2420" y="13106"/>
                  </a:cubicBezTo>
                  <a:cubicBezTo>
                    <a:pt x="2983" y="15270"/>
                    <a:pt x="4621" y="16846"/>
                    <a:pt x="6561" y="16890"/>
                  </a:cubicBezTo>
                  <a:cubicBezTo>
                    <a:pt x="5042" y="18353"/>
                    <a:pt x="3134" y="19225"/>
                    <a:pt x="1056" y="19225"/>
                  </a:cubicBezTo>
                  <a:cubicBezTo>
                    <a:pt x="700" y="19225"/>
                    <a:pt x="347" y="19197"/>
                    <a:pt x="0" y="19149"/>
                  </a:cubicBezTo>
                  <a:cubicBezTo>
                    <a:pt x="1963" y="20695"/>
                    <a:pt x="4290" y="21600"/>
                    <a:pt x="6791" y="21600"/>
                  </a:cubicBezTo>
                  <a:cubicBezTo>
                    <a:pt x="14943" y="21600"/>
                    <a:pt x="19401" y="13291"/>
                    <a:pt x="19401" y="6084"/>
                  </a:cubicBezTo>
                  <a:cubicBezTo>
                    <a:pt x="19401" y="5851"/>
                    <a:pt x="19396" y="5613"/>
                    <a:pt x="19388" y="5380"/>
                  </a:cubicBezTo>
                  <a:cubicBezTo>
                    <a:pt x="20253" y="4614"/>
                    <a:pt x="21005" y="3652"/>
                    <a:pt x="21600" y="2559"/>
                  </a:cubicBezTo>
                  <a:cubicBezTo>
                    <a:pt x="21600" y="2559"/>
                    <a:pt x="21600" y="2559"/>
                    <a:pt x="21600" y="2559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65" name="Google Shape;165;p6"/>
            <p:cNvSpPr/>
            <p:nvPr/>
          </p:nvSpPr>
          <p:spPr>
            <a:xfrm>
              <a:off x="11135547" y="9214788"/>
              <a:ext cx="163854" cy="351174"/>
            </a:xfrm>
            <a:custGeom>
              <a:rect b="b" l="l" r="r" t="t"/>
              <a:pathLst>
                <a:path extrusionOk="0" h="21600" w="21600">
                  <a:moveTo>
                    <a:pt x="14362" y="21600"/>
                  </a:moveTo>
                  <a:lnTo>
                    <a:pt x="4786" y="21600"/>
                  </a:lnTo>
                  <a:lnTo>
                    <a:pt x="4786" y="10800"/>
                  </a:lnTo>
                  <a:lnTo>
                    <a:pt x="0" y="10800"/>
                  </a:lnTo>
                  <a:lnTo>
                    <a:pt x="0" y="7077"/>
                  </a:lnTo>
                  <a:lnTo>
                    <a:pt x="4786" y="7077"/>
                  </a:lnTo>
                  <a:lnTo>
                    <a:pt x="4786" y="4842"/>
                  </a:lnTo>
                  <a:cubicBezTo>
                    <a:pt x="4786" y="1806"/>
                    <a:pt x="7489" y="0"/>
                    <a:pt x="15162" y="0"/>
                  </a:cubicBezTo>
                  <a:lnTo>
                    <a:pt x="21552" y="0"/>
                  </a:lnTo>
                  <a:lnTo>
                    <a:pt x="21552" y="3723"/>
                  </a:lnTo>
                  <a:lnTo>
                    <a:pt x="17560" y="3723"/>
                  </a:lnTo>
                  <a:cubicBezTo>
                    <a:pt x="14572" y="3723"/>
                    <a:pt x="14372" y="4243"/>
                    <a:pt x="14372" y="5214"/>
                  </a:cubicBezTo>
                  <a:lnTo>
                    <a:pt x="14362" y="7077"/>
                  </a:lnTo>
                  <a:lnTo>
                    <a:pt x="21600" y="7077"/>
                  </a:lnTo>
                  <a:lnTo>
                    <a:pt x="20752" y="10800"/>
                  </a:lnTo>
                  <a:lnTo>
                    <a:pt x="14362" y="10800"/>
                  </a:lnTo>
                  <a:cubicBezTo>
                    <a:pt x="14362" y="10800"/>
                    <a:pt x="14362" y="21600"/>
                    <a:pt x="14362" y="21600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66" name="Google Shape;166;p6"/>
            <p:cNvSpPr/>
            <p:nvPr/>
          </p:nvSpPr>
          <p:spPr>
            <a:xfrm>
              <a:off x="13971261" y="7721068"/>
              <a:ext cx="163854" cy="351174"/>
            </a:xfrm>
            <a:custGeom>
              <a:rect b="b" l="l" r="r" t="t"/>
              <a:pathLst>
                <a:path extrusionOk="0" h="21600" w="21600">
                  <a:moveTo>
                    <a:pt x="14362" y="21600"/>
                  </a:moveTo>
                  <a:lnTo>
                    <a:pt x="4786" y="21600"/>
                  </a:lnTo>
                  <a:lnTo>
                    <a:pt x="4786" y="10800"/>
                  </a:lnTo>
                  <a:lnTo>
                    <a:pt x="0" y="10800"/>
                  </a:lnTo>
                  <a:lnTo>
                    <a:pt x="0" y="7077"/>
                  </a:lnTo>
                  <a:lnTo>
                    <a:pt x="4786" y="7077"/>
                  </a:lnTo>
                  <a:lnTo>
                    <a:pt x="4786" y="4842"/>
                  </a:lnTo>
                  <a:cubicBezTo>
                    <a:pt x="4786" y="1806"/>
                    <a:pt x="7489" y="0"/>
                    <a:pt x="15162" y="0"/>
                  </a:cubicBezTo>
                  <a:lnTo>
                    <a:pt x="21552" y="0"/>
                  </a:lnTo>
                  <a:lnTo>
                    <a:pt x="21552" y="3723"/>
                  </a:lnTo>
                  <a:lnTo>
                    <a:pt x="17560" y="3723"/>
                  </a:lnTo>
                  <a:cubicBezTo>
                    <a:pt x="14572" y="3723"/>
                    <a:pt x="14372" y="4243"/>
                    <a:pt x="14372" y="5214"/>
                  </a:cubicBezTo>
                  <a:lnTo>
                    <a:pt x="14362" y="7077"/>
                  </a:lnTo>
                  <a:lnTo>
                    <a:pt x="21600" y="7077"/>
                  </a:lnTo>
                  <a:lnTo>
                    <a:pt x="20752" y="10800"/>
                  </a:lnTo>
                  <a:lnTo>
                    <a:pt x="14362" y="10800"/>
                  </a:lnTo>
                  <a:cubicBezTo>
                    <a:pt x="14362" y="10800"/>
                    <a:pt x="14362" y="21600"/>
                    <a:pt x="14362" y="21600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67" name="Google Shape;167;p6"/>
            <p:cNvSpPr/>
            <p:nvPr/>
          </p:nvSpPr>
          <p:spPr>
            <a:xfrm>
              <a:off x="13086555" y="5888971"/>
              <a:ext cx="304442" cy="392840"/>
            </a:xfrm>
            <a:custGeom>
              <a:rect b="b" l="l" r="r" t="t"/>
              <a:pathLst>
                <a:path extrusionOk="0" h="21287" w="20935">
                  <a:moveTo>
                    <a:pt x="8719" y="13902"/>
                  </a:moveTo>
                  <a:cubicBezTo>
                    <a:pt x="8086" y="16090"/>
                    <a:pt x="7465" y="18199"/>
                    <a:pt x="6111" y="19862"/>
                  </a:cubicBezTo>
                  <a:cubicBezTo>
                    <a:pt x="5699" y="20370"/>
                    <a:pt x="5281" y="21012"/>
                    <a:pt x="4573" y="21287"/>
                  </a:cubicBezTo>
                  <a:cubicBezTo>
                    <a:pt x="3525" y="17039"/>
                    <a:pt x="5712" y="13464"/>
                    <a:pt x="6579" y="9893"/>
                  </a:cubicBezTo>
                  <a:cubicBezTo>
                    <a:pt x="5475" y="8121"/>
                    <a:pt x="6162" y="5116"/>
                    <a:pt x="8519" y="4777"/>
                  </a:cubicBezTo>
                  <a:cubicBezTo>
                    <a:pt x="11938" y="4282"/>
                    <a:pt x="11037" y="7536"/>
                    <a:pt x="10457" y="9049"/>
                  </a:cubicBezTo>
                  <a:cubicBezTo>
                    <a:pt x="10139" y="9877"/>
                    <a:pt x="9566" y="10671"/>
                    <a:pt x="9654" y="11581"/>
                  </a:cubicBezTo>
                  <a:cubicBezTo>
                    <a:pt x="9843" y="13499"/>
                    <a:pt x="12902" y="13622"/>
                    <a:pt x="14467" y="12636"/>
                  </a:cubicBezTo>
                  <a:cubicBezTo>
                    <a:pt x="16713" y="11223"/>
                    <a:pt x="17361" y="8494"/>
                    <a:pt x="17144" y="6253"/>
                  </a:cubicBezTo>
                  <a:cubicBezTo>
                    <a:pt x="16810" y="2840"/>
                    <a:pt x="11909" y="1143"/>
                    <a:pt x="7583" y="2508"/>
                  </a:cubicBezTo>
                  <a:cubicBezTo>
                    <a:pt x="5355" y="3211"/>
                    <a:pt x="3329" y="4827"/>
                    <a:pt x="3035" y="7202"/>
                  </a:cubicBezTo>
                  <a:cubicBezTo>
                    <a:pt x="2881" y="8453"/>
                    <a:pt x="3214" y="9451"/>
                    <a:pt x="3838" y="10156"/>
                  </a:cubicBezTo>
                  <a:cubicBezTo>
                    <a:pt x="3933" y="10263"/>
                    <a:pt x="4258" y="10453"/>
                    <a:pt x="4305" y="10738"/>
                  </a:cubicBezTo>
                  <a:cubicBezTo>
                    <a:pt x="4403" y="11316"/>
                    <a:pt x="3968" y="11940"/>
                    <a:pt x="3570" y="12371"/>
                  </a:cubicBezTo>
                  <a:cubicBezTo>
                    <a:pt x="1354" y="11867"/>
                    <a:pt x="210" y="10298"/>
                    <a:pt x="26" y="8311"/>
                  </a:cubicBezTo>
                  <a:cubicBezTo>
                    <a:pt x="-390" y="3790"/>
                    <a:pt x="4313" y="350"/>
                    <a:pt x="9854" y="29"/>
                  </a:cubicBezTo>
                  <a:cubicBezTo>
                    <a:pt x="15764" y="-313"/>
                    <a:pt x="20453" y="2380"/>
                    <a:pt x="20886" y="6306"/>
                  </a:cubicBezTo>
                  <a:cubicBezTo>
                    <a:pt x="21210" y="9225"/>
                    <a:pt x="19897" y="12163"/>
                    <a:pt x="17812" y="13743"/>
                  </a:cubicBezTo>
                  <a:cubicBezTo>
                    <a:pt x="16244" y="14931"/>
                    <a:pt x="12913" y="16092"/>
                    <a:pt x="10190" y="14957"/>
                  </a:cubicBezTo>
                  <a:cubicBezTo>
                    <a:pt x="9585" y="14704"/>
                    <a:pt x="9318" y="14397"/>
                    <a:pt x="8719" y="13902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68" name="Google Shape;168;p6"/>
            <p:cNvSpPr/>
            <p:nvPr/>
          </p:nvSpPr>
          <p:spPr>
            <a:xfrm>
              <a:off x="12718729" y="8725244"/>
              <a:ext cx="218222" cy="281582"/>
            </a:xfrm>
            <a:custGeom>
              <a:rect b="b" l="l" r="r" t="t"/>
              <a:pathLst>
                <a:path extrusionOk="0" h="21287" w="20935">
                  <a:moveTo>
                    <a:pt x="8719" y="13902"/>
                  </a:moveTo>
                  <a:cubicBezTo>
                    <a:pt x="8086" y="16090"/>
                    <a:pt x="7465" y="18199"/>
                    <a:pt x="6111" y="19862"/>
                  </a:cubicBezTo>
                  <a:cubicBezTo>
                    <a:pt x="5699" y="20370"/>
                    <a:pt x="5281" y="21012"/>
                    <a:pt x="4573" y="21287"/>
                  </a:cubicBezTo>
                  <a:cubicBezTo>
                    <a:pt x="3525" y="17039"/>
                    <a:pt x="5712" y="13464"/>
                    <a:pt x="6579" y="9893"/>
                  </a:cubicBezTo>
                  <a:cubicBezTo>
                    <a:pt x="5475" y="8121"/>
                    <a:pt x="6162" y="5116"/>
                    <a:pt x="8519" y="4777"/>
                  </a:cubicBezTo>
                  <a:cubicBezTo>
                    <a:pt x="11938" y="4282"/>
                    <a:pt x="11037" y="7536"/>
                    <a:pt x="10457" y="9049"/>
                  </a:cubicBezTo>
                  <a:cubicBezTo>
                    <a:pt x="10139" y="9877"/>
                    <a:pt x="9566" y="10671"/>
                    <a:pt x="9654" y="11581"/>
                  </a:cubicBezTo>
                  <a:cubicBezTo>
                    <a:pt x="9843" y="13499"/>
                    <a:pt x="12902" y="13622"/>
                    <a:pt x="14467" y="12636"/>
                  </a:cubicBezTo>
                  <a:cubicBezTo>
                    <a:pt x="16713" y="11223"/>
                    <a:pt x="17361" y="8494"/>
                    <a:pt x="17144" y="6253"/>
                  </a:cubicBezTo>
                  <a:cubicBezTo>
                    <a:pt x="16810" y="2840"/>
                    <a:pt x="11909" y="1143"/>
                    <a:pt x="7583" y="2508"/>
                  </a:cubicBezTo>
                  <a:cubicBezTo>
                    <a:pt x="5355" y="3211"/>
                    <a:pt x="3329" y="4827"/>
                    <a:pt x="3035" y="7202"/>
                  </a:cubicBezTo>
                  <a:cubicBezTo>
                    <a:pt x="2881" y="8453"/>
                    <a:pt x="3214" y="9451"/>
                    <a:pt x="3838" y="10156"/>
                  </a:cubicBezTo>
                  <a:cubicBezTo>
                    <a:pt x="3933" y="10263"/>
                    <a:pt x="4258" y="10453"/>
                    <a:pt x="4305" y="10738"/>
                  </a:cubicBezTo>
                  <a:cubicBezTo>
                    <a:pt x="4403" y="11316"/>
                    <a:pt x="3968" y="11940"/>
                    <a:pt x="3570" y="12371"/>
                  </a:cubicBezTo>
                  <a:cubicBezTo>
                    <a:pt x="1354" y="11867"/>
                    <a:pt x="210" y="10298"/>
                    <a:pt x="26" y="8311"/>
                  </a:cubicBezTo>
                  <a:cubicBezTo>
                    <a:pt x="-390" y="3790"/>
                    <a:pt x="4313" y="350"/>
                    <a:pt x="9854" y="29"/>
                  </a:cubicBezTo>
                  <a:cubicBezTo>
                    <a:pt x="15764" y="-313"/>
                    <a:pt x="20453" y="2380"/>
                    <a:pt x="20886" y="6306"/>
                  </a:cubicBezTo>
                  <a:cubicBezTo>
                    <a:pt x="21210" y="9225"/>
                    <a:pt x="19897" y="12163"/>
                    <a:pt x="17812" y="13743"/>
                  </a:cubicBezTo>
                  <a:cubicBezTo>
                    <a:pt x="16244" y="14931"/>
                    <a:pt x="12913" y="16092"/>
                    <a:pt x="10190" y="14957"/>
                  </a:cubicBezTo>
                  <a:cubicBezTo>
                    <a:pt x="9585" y="14704"/>
                    <a:pt x="9318" y="14397"/>
                    <a:pt x="8719" y="13902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69" name="Google Shape;169;p6"/>
            <p:cNvSpPr/>
            <p:nvPr/>
          </p:nvSpPr>
          <p:spPr>
            <a:xfrm>
              <a:off x="11342014" y="7513407"/>
              <a:ext cx="272208" cy="366146"/>
            </a:xfrm>
            <a:custGeom>
              <a:rect b="b" l="l" r="r" t="t"/>
              <a:pathLst>
                <a:path extrusionOk="0" h="20821" w="19711">
                  <a:moveTo>
                    <a:pt x="12499" y="13303"/>
                  </a:moveTo>
                  <a:cubicBezTo>
                    <a:pt x="13474" y="15282"/>
                    <a:pt x="14406" y="17194"/>
                    <a:pt x="14461" y="19063"/>
                  </a:cubicBezTo>
                  <a:cubicBezTo>
                    <a:pt x="14479" y="19633"/>
                    <a:pt x="14582" y="20311"/>
                    <a:pt x="14210" y="20821"/>
                  </a:cubicBezTo>
                  <a:cubicBezTo>
                    <a:pt x="10525" y="17927"/>
                    <a:pt x="9838" y="14212"/>
                    <a:pt x="8115" y="11051"/>
                  </a:cubicBezTo>
                  <a:cubicBezTo>
                    <a:pt x="6053" y="10122"/>
                    <a:pt x="4570" y="7480"/>
                    <a:pt x="6196" y="6231"/>
                  </a:cubicBezTo>
                  <a:cubicBezTo>
                    <a:pt x="8553" y="4419"/>
                    <a:pt x="10035" y="7345"/>
                    <a:pt x="10598" y="8773"/>
                  </a:cubicBezTo>
                  <a:cubicBezTo>
                    <a:pt x="10906" y="9555"/>
                    <a:pt x="10989" y="10416"/>
                    <a:pt x="11671" y="11094"/>
                  </a:cubicBezTo>
                  <a:cubicBezTo>
                    <a:pt x="13112" y="12518"/>
                    <a:pt x="15601" y="11340"/>
                    <a:pt x="16169" y="9915"/>
                  </a:cubicBezTo>
                  <a:cubicBezTo>
                    <a:pt x="16983" y="7871"/>
                    <a:pt x="15656" y="5461"/>
                    <a:pt x="13976" y="3794"/>
                  </a:cubicBezTo>
                  <a:cubicBezTo>
                    <a:pt x="11415" y="1258"/>
                    <a:pt x="6416" y="1969"/>
                    <a:pt x="3932" y="4842"/>
                  </a:cubicBezTo>
                  <a:cubicBezTo>
                    <a:pt x="2652" y="6323"/>
                    <a:pt x="2147" y="8434"/>
                    <a:pt x="3515" y="10418"/>
                  </a:cubicBezTo>
                  <a:cubicBezTo>
                    <a:pt x="4236" y="11464"/>
                    <a:pt x="5170" y="12108"/>
                    <a:pt x="6136" y="12400"/>
                  </a:cubicBezTo>
                  <a:cubicBezTo>
                    <a:pt x="6282" y="12445"/>
                    <a:pt x="6666" y="12458"/>
                    <a:pt x="6895" y="12661"/>
                  </a:cubicBezTo>
                  <a:cubicBezTo>
                    <a:pt x="7361" y="13074"/>
                    <a:pt x="7439" y="13745"/>
                    <a:pt x="7417" y="14249"/>
                  </a:cubicBezTo>
                  <a:cubicBezTo>
                    <a:pt x="5334" y="14777"/>
                    <a:pt x="3377" y="14023"/>
                    <a:pt x="1894" y="12542"/>
                  </a:cubicBezTo>
                  <a:cubicBezTo>
                    <a:pt x="-1478" y="9170"/>
                    <a:pt x="-94" y="4513"/>
                    <a:pt x="4049" y="1953"/>
                  </a:cubicBezTo>
                  <a:cubicBezTo>
                    <a:pt x="8469" y="-779"/>
                    <a:pt x="13971" y="-622"/>
                    <a:pt x="16956" y="2276"/>
                  </a:cubicBezTo>
                  <a:cubicBezTo>
                    <a:pt x="19176" y="4430"/>
                    <a:pt x="20122" y="7281"/>
                    <a:pt x="19546" y="9389"/>
                  </a:cubicBezTo>
                  <a:cubicBezTo>
                    <a:pt x="19112" y="10973"/>
                    <a:pt x="17273" y="13272"/>
                    <a:pt x="14367" y="13517"/>
                  </a:cubicBezTo>
                  <a:cubicBezTo>
                    <a:pt x="13720" y="13571"/>
                    <a:pt x="13303" y="13441"/>
                    <a:pt x="12499" y="13303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70" name="Google Shape;170;p6"/>
            <p:cNvSpPr/>
            <p:nvPr/>
          </p:nvSpPr>
          <p:spPr>
            <a:xfrm>
              <a:off x="14349166" y="3565132"/>
              <a:ext cx="272152" cy="351174"/>
            </a:xfrm>
            <a:custGeom>
              <a:rect b="b" l="l" r="r" t="t"/>
              <a:pathLst>
                <a:path extrusionOk="0" h="21287" w="20935">
                  <a:moveTo>
                    <a:pt x="8719" y="13902"/>
                  </a:moveTo>
                  <a:cubicBezTo>
                    <a:pt x="8086" y="16090"/>
                    <a:pt x="7465" y="18199"/>
                    <a:pt x="6111" y="19862"/>
                  </a:cubicBezTo>
                  <a:cubicBezTo>
                    <a:pt x="5699" y="20370"/>
                    <a:pt x="5281" y="21012"/>
                    <a:pt x="4573" y="21287"/>
                  </a:cubicBezTo>
                  <a:cubicBezTo>
                    <a:pt x="3525" y="17039"/>
                    <a:pt x="5712" y="13464"/>
                    <a:pt x="6579" y="9893"/>
                  </a:cubicBezTo>
                  <a:cubicBezTo>
                    <a:pt x="5475" y="8121"/>
                    <a:pt x="6162" y="5116"/>
                    <a:pt x="8519" y="4777"/>
                  </a:cubicBezTo>
                  <a:cubicBezTo>
                    <a:pt x="11938" y="4282"/>
                    <a:pt x="11037" y="7536"/>
                    <a:pt x="10457" y="9049"/>
                  </a:cubicBezTo>
                  <a:cubicBezTo>
                    <a:pt x="10139" y="9877"/>
                    <a:pt x="9566" y="10671"/>
                    <a:pt x="9654" y="11581"/>
                  </a:cubicBezTo>
                  <a:cubicBezTo>
                    <a:pt x="9843" y="13499"/>
                    <a:pt x="12902" y="13622"/>
                    <a:pt x="14467" y="12636"/>
                  </a:cubicBezTo>
                  <a:cubicBezTo>
                    <a:pt x="16713" y="11223"/>
                    <a:pt x="17361" y="8494"/>
                    <a:pt x="17144" y="6253"/>
                  </a:cubicBezTo>
                  <a:cubicBezTo>
                    <a:pt x="16810" y="2840"/>
                    <a:pt x="11909" y="1143"/>
                    <a:pt x="7583" y="2508"/>
                  </a:cubicBezTo>
                  <a:cubicBezTo>
                    <a:pt x="5355" y="3211"/>
                    <a:pt x="3329" y="4827"/>
                    <a:pt x="3035" y="7202"/>
                  </a:cubicBezTo>
                  <a:cubicBezTo>
                    <a:pt x="2881" y="8453"/>
                    <a:pt x="3214" y="9451"/>
                    <a:pt x="3838" y="10156"/>
                  </a:cubicBezTo>
                  <a:cubicBezTo>
                    <a:pt x="3933" y="10263"/>
                    <a:pt x="4258" y="10453"/>
                    <a:pt x="4305" y="10738"/>
                  </a:cubicBezTo>
                  <a:cubicBezTo>
                    <a:pt x="4403" y="11316"/>
                    <a:pt x="3968" y="11940"/>
                    <a:pt x="3570" y="12371"/>
                  </a:cubicBezTo>
                  <a:cubicBezTo>
                    <a:pt x="1354" y="11867"/>
                    <a:pt x="210" y="10298"/>
                    <a:pt x="26" y="8311"/>
                  </a:cubicBezTo>
                  <a:cubicBezTo>
                    <a:pt x="-390" y="3790"/>
                    <a:pt x="4313" y="350"/>
                    <a:pt x="9854" y="29"/>
                  </a:cubicBezTo>
                  <a:cubicBezTo>
                    <a:pt x="15764" y="-313"/>
                    <a:pt x="20453" y="2380"/>
                    <a:pt x="20886" y="6306"/>
                  </a:cubicBezTo>
                  <a:cubicBezTo>
                    <a:pt x="21210" y="9225"/>
                    <a:pt x="19897" y="12163"/>
                    <a:pt x="17812" y="13743"/>
                  </a:cubicBezTo>
                  <a:cubicBezTo>
                    <a:pt x="16244" y="14931"/>
                    <a:pt x="12913" y="16092"/>
                    <a:pt x="10190" y="14957"/>
                  </a:cubicBezTo>
                  <a:cubicBezTo>
                    <a:pt x="9585" y="14704"/>
                    <a:pt x="9318" y="14397"/>
                    <a:pt x="8719" y="13902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71" name="Google Shape;171;p6"/>
            <p:cNvSpPr/>
            <p:nvPr/>
          </p:nvSpPr>
          <p:spPr>
            <a:xfrm>
              <a:off x="10163109" y="5879849"/>
              <a:ext cx="373972" cy="350548"/>
            </a:xfrm>
            <a:custGeom>
              <a:rect b="b" l="l" r="r" t="t"/>
              <a:pathLst>
                <a:path extrusionOk="0" h="21600" w="21600">
                  <a:moveTo>
                    <a:pt x="8648" y="5409"/>
                  </a:moveTo>
                  <a:cubicBezTo>
                    <a:pt x="8423" y="3519"/>
                    <a:pt x="7212" y="1948"/>
                    <a:pt x="5946" y="1906"/>
                  </a:cubicBezTo>
                  <a:lnTo>
                    <a:pt x="5894" y="1906"/>
                  </a:lnTo>
                  <a:cubicBezTo>
                    <a:pt x="5447" y="1906"/>
                    <a:pt x="5049" y="2111"/>
                    <a:pt x="4743" y="2498"/>
                  </a:cubicBezTo>
                  <a:cubicBezTo>
                    <a:pt x="4271" y="3097"/>
                    <a:pt x="4073" y="4045"/>
                    <a:pt x="4198" y="5100"/>
                  </a:cubicBezTo>
                  <a:cubicBezTo>
                    <a:pt x="4418" y="6988"/>
                    <a:pt x="5656" y="8619"/>
                    <a:pt x="6897" y="8662"/>
                  </a:cubicBezTo>
                  <a:lnTo>
                    <a:pt x="6916" y="8662"/>
                  </a:lnTo>
                  <a:cubicBezTo>
                    <a:pt x="7385" y="8662"/>
                    <a:pt x="7778" y="8457"/>
                    <a:pt x="8085" y="8070"/>
                  </a:cubicBezTo>
                  <a:cubicBezTo>
                    <a:pt x="8561" y="7463"/>
                    <a:pt x="8773" y="6468"/>
                    <a:pt x="8648" y="5409"/>
                  </a:cubicBezTo>
                  <a:cubicBezTo>
                    <a:pt x="8648" y="5409"/>
                    <a:pt x="8648" y="5409"/>
                    <a:pt x="8648" y="5409"/>
                  </a:cubicBezTo>
                  <a:close/>
                  <a:moveTo>
                    <a:pt x="2967" y="16668"/>
                  </a:moveTo>
                  <a:cubicBezTo>
                    <a:pt x="2967" y="18299"/>
                    <a:pt x="4433" y="19576"/>
                    <a:pt x="6303" y="19576"/>
                  </a:cubicBezTo>
                  <a:cubicBezTo>
                    <a:pt x="8773" y="19576"/>
                    <a:pt x="10022" y="18631"/>
                    <a:pt x="10022" y="16763"/>
                  </a:cubicBezTo>
                  <a:cubicBezTo>
                    <a:pt x="10022" y="16587"/>
                    <a:pt x="10003" y="16402"/>
                    <a:pt x="9965" y="16220"/>
                  </a:cubicBezTo>
                  <a:cubicBezTo>
                    <a:pt x="9800" y="15495"/>
                    <a:pt x="9201" y="15043"/>
                    <a:pt x="8298" y="14355"/>
                  </a:cubicBezTo>
                  <a:cubicBezTo>
                    <a:pt x="8173" y="14263"/>
                    <a:pt x="8044" y="14164"/>
                    <a:pt x="7911" y="14063"/>
                  </a:cubicBezTo>
                  <a:cubicBezTo>
                    <a:pt x="7520" y="13931"/>
                    <a:pt x="7106" y="13857"/>
                    <a:pt x="6683" y="13855"/>
                  </a:cubicBezTo>
                  <a:lnTo>
                    <a:pt x="6629" y="13852"/>
                  </a:lnTo>
                  <a:cubicBezTo>
                    <a:pt x="4680" y="13852"/>
                    <a:pt x="2967" y="15167"/>
                    <a:pt x="2967" y="16668"/>
                  </a:cubicBezTo>
                  <a:cubicBezTo>
                    <a:pt x="2967" y="16668"/>
                    <a:pt x="2967" y="16668"/>
                    <a:pt x="2967" y="16668"/>
                  </a:cubicBezTo>
                  <a:close/>
                  <a:moveTo>
                    <a:pt x="12670" y="907"/>
                  </a:moveTo>
                  <a:lnTo>
                    <a:pt x="11388" y="1940"/>
                  </a:lnTo>
                  <a:cubicBezTo>
                    <a:pt x="11312" y="2002"/>
                    <a:pt x="11218" y="2035"/>
                    <a:pt x="11123" y="2035"/>
                  </a:cubicBezTo>
                  <a:lnTo>
                    <a:pt x="10665" y="2035"/>
                  </a:lnTo>
                  <a:cubicBezTo>
                    <a:pt x="11255" y="2824"/>
                    <a:pt x="11605" y="3949"/>
                    <a:pt x="11605" y="5219"/>
                  </a:cubicBezTo>
                  <a:cubicBezTo>
                    <a:pt x="11605" y="6615"/>
                    <a:pt x="10968" y="7937"/>
                    <a:pt x="9814" y="8945"/>
                  </a:cubicBezTo>
                  <a:cubicBezTo>
                    <a:pt x="8922" y="9717"/>
                    <a:pt x="8887" y="9931"/>
                    <a:pt x="8887" y="10374"/>
                  </a:cubicBezTo>
                  <a:cubicBezTo>
                    <a:pt x="8897" y="10617"/>
                    <a:pt x="9521" y="11409"/>
                    <a:pt x="10204" y="11949"/>
                  </a:cubicBezTo>
                  <a:cubicBezTo>
                    <a:pt x="11803" y="13208"/>
                    <a:pt x="12396" y="14441"/>
                    <a:pt x="12396" y="16503"/>
                  </a:cubicBezTo>
                  <a:cubicBezTo>
                    <a:pt x="12396" y="18652"/>
                    <a:pt x="10930" y="20513"/>
                    <a:pt x="8659" y="21248"/>
                  </a:cubicBezTo>
                  <a:cubicBezTo>
                    <a:pt x="7930" y="21482"/>
                    <a:pt x="7141" y="21600"/>
                    <a:pt x="6315" y="21600"/>
                  </a:cubicBezTo>
                  <a:cubicBezTo>
                    <a:pt x="5396" y="21600"/>
                    <a:pt x="4510" y="21482"/>
                    <a:pt x="3686" y="21251"/>
                  </a:cubicBezTo>
                  <a:cubicBezTo>
                    <a:pt x="2090" y="20802"/>
                    <a:pt x="908" y="19953"/>
                    <a:pt x="358" y="18858"/>
                  </a:cubicBezTo>
                  <a:cubicBezTo>
                    <a:pt x="122" y="18382"/>
                    <a:pt x="0" y="17877"/>
                    <a:pt x="0" y="17354"/>
                  </a:cubicBezTo>
                  <a:cubicBezTo>
                    <a:pt x="0" y="16815"/>
                    <a:pt x="117" y="16269"/>
                    <a:pt x="344" y="15728"/>
                  </a:cubicBezTo>
                  <a:cubicBezTo>
                    <a:pt x="1219" y="13652"/>
                    <a:pt x="3526" y="12256"/>
                    <a:pt x="6079" y="12256"/>
                  </a:cubicBezTo>
                  <a:cubicBezTo>
                    <a:pt x="6106" y="12256"/>
                    <a:pt x="6130" y="12256"/>
                    <a:pt x="6152" y="12256"/>
                  </a:cubicBezTo>
                  <a:cubicBezTo>
                    <a:pt x="5946" y="11848"/>
                    <a:pt x="5843" y="11429"/>
                    <a:pt x="5843" y="10984"/>
                  </a:cubicBezTo>
                  <a:cubicBezTo>
                    <a:pt x="5843" y="10764"/>
                    <a:pt x="5870" y="10538"/>
                    <a:pt x="5924" y="10311"/>
                  </a:cubicBezTo>
                  <a:cubicBezTo>
                    <a:pt x="3244" y="10243"/>
                    <a:pt x="1238" y="8057"/>
                    <a:pt x="1238" y="5179"/>
                  </a:cubicBezTo>
                  <a:cubicBezTo>
                    <a:pt x="1238" y="3144"/>
                    <a:pt x="2699" y="1162"/>
                    <a:pt x="4786" y="362"/>
                  </a:cubicBezTo>
                  <a:cubicBezTo>
                    <a:pt x="5412" y="121"/>
                    <a:pt x="6049" y="0"/>
                    <a:pt x="6675" y="0"/>
                  </a:cubicBezTo>
                  <a:lnTo>
                    <a:pt x="12404" y="0"/>
                  </a:lnTo>
                  <a:cubicBezTo>
                    <a:pt x="12599" y="0"/>
                    <a:pt x="12772" y="139"/>
                    <a:pt x="12833" y="347"/>
                  </a:cubicBezTo>
                  <a:cubicBezTo>
                    <a:pt x="12895" y="553"/>
                    <a:pt x="12827" y="781"/>
                    <a:pt x="12670" y="907"/>
                  </a:cubicBezTo>
                  <a:cubicBezTo>
                    <a:pt x="12670" y="907"/>
                    <a:pt x="12670" y="907"/>
                    <a:pt x="12670" y="907"/>
                  </a:cubicBezTo>
                  <a:close/>
                  <a:moveTo>
                    <a:pt x="21151" y="10807"/>
                  </a:moveTo>
                  <a:lnTo>
                    <a:pt x="17892" y="10807"/>
                  </a:lnTo>
                  <a:lnTo>
                    <a:pt x="17892" y="14433"/>
                  </a:lnTo>
                  <a:cubicBezTo>
                    <a:pt x="17892" y="14711"/>
                    <a:pt x="17691" y="14934"/>
                    <a:pt x="17443" y="14934"/>
                  </a:cubicBezTo>
                  <a:lnTo>
                    <a:pt x="16515" y="14934"/>
                  </a:lnTo>
                  <a:cubicBezTo>
                    <a:pt x="16266" y="14934"/>
                    <a:pt x="16063" y="14711"/>
                    <a:pt x="16063" y="14433"/>
                  </a:cubicBezTo>
                  <a:lnTo>
                    <a:pt x="16063" y="10807"/>
                  </a:lnTo>
                  <a:lnTo>
                    <a:pt x="12808" y="10807"/>
                  </a:lnTo>
                  <a:cubicBezTo>
                    <a:pt x="12559" y="10807"/>
                    <a:pt x="12355" y="10582"/>
                    <a:pt x="12355" y="10305"/>
                  </a:cubicBezTo>
                  <a:lnTo>
                    <a:pt x="12355" y="9273"/>
                  </a:lnTo>
                  <a:cubicBezTo>
                    <a:pt x="12355" y="8994"/>
                    <a:pt x="12559" y="8769"/>
                    <a:pt x="12808" y="8769"/>
                  </a:cubicBezTo>
                  <a:lnTo>
                    <a:pt x="16063" y="8769"/>
                  </a:lnTo>
                  <a:lnTo>
                    <a:pt x="16063" y="5144"/>
                  </a:lnTo>
                  <a:cubicBezTo>
                    <a:pt x="16063" y="4869"/>
                    <a:pt x="16266" y="4643"/>
                    <a:pt x="16515" y="4643"/>
                  </a:cubicBezTo>
                  <a:lnTo>
                    <a:pt x="17443" y="4643"/>
                  </a:lnTo>
                  <a:cubicBezTo>
                    <a:pt x="17691" y="4643"/>
                    <a:pt x="17892" y="4869"/>
                    <a:pt x="17892" y="5144"/>
                  </a:cubicBezTo>
                  <a:lnTo>
                    <a:pt x="17892" y="8769"/>
                  </a:lnTo>
                  <a:lnTo>
                    <a:pt x="21151" y="8769"/>
                  </a:lnTo>
                  <a:cubicBezTo>
                    <a:pt x="21396" y="8769"/>
                    <a:pt x="21600" y="8994"/>
                    <a:pt x="21600" y="9273"/>
                  </a:cubicBezTo>
                  <a:lnTo>
                    <a:pt x="21600" y="10305"/>
                  </a:lnTo>
                  <a:cubicBezTo>
                    <a:pt x="21600" y="10582"/>
                    <a:pt x="21396" y="10807"/>
                    <a:pt x="21151" y="10807"/>
                  </a:cubicBezTo>
                  <a:cubicBezTo>
                    <a:pt x="21151" y="10807"/>
                    <a:pt x="21151" y="10807"/>
                    <a:pt x="21151" y="10807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72" name="Google Shape;172;p6"/>
            <p:cNvSpPr/>
            <p:nvPr/>
          </p:nvSpPr>
          <p:spPr>
            <a:xfrm>
              <a:off x="14467934" y="6264695"/>
              <a:ext cx="347528" cy="325760"/>
            </a:xfrm>
            <a:custGeom>
              <a:rect b="b" l="l" r="r" t="t"/>
              <a:pathLst>
                <a:path extrusionOk="0" h="21600" w="21600">
                  <a:moveTo>
                    <a:pt x="8648" y="5409"/>
                  </a:moveTo>
                  <a:cubicBezTo>
                    <a:pt x="8423" y="3519"/>
                    <a:pt x="7212" y="1948"/>
                    <a:pt x="5946" y="1906"/>
                  </a:cubicBezTo>
                  <a:lnTo>
                    <a:pt x="5894" y="1906"/>
                  </a:lnTo>
                  <a:cubicBezTo>
                    <a:pt x="5447" y="1906"/>
                    <a:pt x="5049" y="2111"/>
                    <a:pt x="4743" y="2498"/>
                  </a:cubicBezTo>
                  <a:cubicBezTo>
                    <a:pt x="4271" y="3097"/>
                    <a:pt x="4073" y="4045"/>
                    <a:pt x="4198" y="5100"/>
                  </a:cubicBezTo>
                  <a:cubicBezTo>
                    <a:pt x="4418" y="6988"/>
                    <a:pt x="5656" y="8619"/>
                    <a:pt x="6897" y="8662"/>
                  </a:cubicBezTo>
                  <a:lnTo>
                    <a:pt x="6916" y="8662"/>
                  </a:lnTo>
                  <a:cubicBezTo>
                    <a:pt x="7385" y="8662"/>
                    <a:pt x="7778" y="8457"/>
                    <a:pt x="8085" y="8070"/>
                  </a:cubicBezTo>
                  <a:cubicBezTo>
                    <a:pt x="8561" y="7463"/>
                    <a:pt x="8773" y="6468"/>
                    <a:pt x="8648" y="5409"/>
                  </a:cubicBezTo>
                  <a:cubicBezTo>
                    <a:pt x="8648" y="5409"/>
                    <a:pt x="8648" y="5409"/>
                    <a:pt x="8648" y="5409"/>
                  </a:cubicBezTo>
                  <a:close/>
                  <a:moveTo>
                    <a:pt x="2967" y="16668"/>
                  </a:moveTo>
                  <a:cubicBezTo>
                    <a:pt x="2967" y="18299"/>
                    <a:pt x="4433" y="19576"/>
                    <a:pt x="6303" y="19576"/>
                  </a:cubicBezTo>
                  <a:cubicBezTo>
                    <a:pt x="8773" y="19576"/>
                    <a:pt x="10022" y="18631"/>
                    <a:pt x="10022" y="16763"/>
                  </a:cubicBezTo>
                  <a:cubicBezTo>
                    <a:pt x="10022" y="16587"/>
                    <a:pt x="10003" y="16402"/>
                    <a:pt x="9965" y="16220"/>
                  </a:cubicBezTo>
                  <a:cubicBezTo>
                    <a:pt x="9800" y="15495"/>
                    <a:pt x="9201" y="15043"/>
                    <a:pt x="8298" y="14355"/>
                  </a:cubicBezTo>
                  <a:cubicBezTo>
                    <a:pt x="8173" y="14263"/>
                    <a:pt x="8044" y="14164"/>
                    <a:pt x="7911" y="14063"/>
                  </a:cubicBezTo>
                  <a:cubicBezTo>
                    <a:pt x="7520" y="13931"/>
                    <a:pt x="7106" y="13857"/>
                    <a:pt x="6683" y="13855"/>
                  </a:cubicBezTo>
                  <a:lnTo>
                    <a:pt x="6629" y="13852"/>
                  </a:lnTo>
                  <a:cubicBezTo>
                    <a:pt x="4680" y="13852"/>
                    <a:pt x="2967" y="15167"/>
                    <a:pt x="2967" y="16668"/>
                  </a:cubicBezTo>
                  <a:cubicBezTo>
                    <a:pt x="2967" y="16668"/>
                    <a:pt x="2967" y="16668"/>
                    <a:pt x="2967" y="16668"/>
                  </a:cubicBezTo>
                  <a:close/>
                  <a:moveTo>
                    <a:pt x="12670" y="907"/>
                  </a:moveTo>
                  <a:lnTo>
                    <a:pt x="11388" y="1940"/>
                  </a:lnTo>
                  <a:cubicBezTo>
                    <a:pt x="11312" y="2002"/>
                    <a:pt x="11218" y="2035"/>
                    <a:pt x="11123" y="2035"/>
                  </a:cubicBezTo>
                  <a:lnTo>
                    <a:pt x="10665" y="2035"/>
                  </a:lnTo>
                  <a:cubicBezTo>
                    <a:pt x="11255" y="2824"/>
                    <a:pt x="11605" y="3949"/>
                    <a:pt x="11605" y="5219"/>
                  </a:cubicBezTo>
                  <a:cubicBezTo>
                    <a:pt x="11605" y="6615"/>
                    <a:pt x="10968" y="7937"/>
                    <a:pt x="9814" y="8945"/>
                  </a:cubicBezTo>
                  <a:cubicBezTo>
                    <a:pt x="8922" y="9717"/>
                    <a:pt x="8887" y="9931"/>
                    <a:pt x="8887" y="10374"/>
                  </a:cubicBezTo>
                  <a:cubicBezTo>
                    <a:pt x="8897" y="10617"/>
                    <a:pt x="9521" y="11409"/>
                    <a:pt x="10204" y="11949"/>
                  </a:cubicBezTo>
                  <a:cubicBezTo>
                    <a:pt x="11803" y="13208"/>
                    <a:pt x="12396" y="14441"/>
                    <a:pt x="12396" y="16503"/>
                  </a:cubicBezTo>
                  <a:cubicBezTo>
                    <a:pt x="12396" y="18652"/>
                    <a:pt x="10930" y="20513"/>
                    <a:pt x="8659" y="21248"/>
                  </a:cubicBezTo>
                  <a:cubicBezTo>
                    <a:pt x="7930" y="21482"/>
                    <a:pt x="7141" y="21600"/>
                    <a:pt x="6315" y="21600"/>
                  </a:cubicBezTo>
                  <a:cubicBezTo>
                    <a:pt x="5396" y="21600"/>
                    <a:pt x="4510" y="21482"/>
                    <a:pt x="3686" y="21251"/>
                  </a:cubicBezTo>
                  <a:cubicBezTo>
                    <a:pt x="2090" y="20802"/>
                    <a:pt x="908" y="19953"/>
                    <a:pt x="358" y="18858"/>
                  </a:cubicBezTo>
                  <a:cubicBezTo>
                    <a:pt x="122" y="18382"/>
                    <a:pt x="0" y="17877"/>
                    <a:pt x="0" y="17354"/>
                  </a:cubicBezTo>
                  <a:cubicBezTo>
                    <a:pt x="0" y="16815"/>
                    <a:pt x="117" y="16269"/>
                    <a:pt x="344" y="15728"/>
                  </a:cubicBezTo>
                  <a:cubicBezTo>
                    <a:pt x="1219" y="13652"/>
                    <a:pt x="3526" y="12256"/>
                    <a:pt x="6079" y="12256"/>
                  </a:cubicBezTo>
                  <a:cubicBezTo>
                    <a:pt x="6106" y="12256"/>
                    <a:pt x="6130" y="12256"/>
                    <a:pt x="6152" y="12256"/>
                  </a:cubicBezTo>
                  <a:cubicBezTo>
                    <a:pt x="5946" y="11848"/>
                    <a:pt x="5843" y="11429"/>
                    <a:pt x="5843" y="10984"/>
                  </a:cubicBezTo>
                  <a:cubicBezTo>
                    <a:pt x="5843" y="10764"/>
                    <a:pt x="5870" y="10538"/>
                    <a:pt x="5924" y="10311"/>
                  </a:cubicBezTo>
                  <a:cubicBezTo>
                    <a:pt x="3244" y="10243"/>
                    <a:pt x="1238" y="8057"/>
                    <a:pt x="1238" y="5179"/>
                  </a:cubicBezTo>
                  <a:cubicBezTo>
                    <a:pt x="1238" y="3144"/>
                    <a:pt x="2699" y="1162"/>
                    <a:pt x="4786" y="362"/>
                  </a:cubicBezTo>
                  <a:cubicBezTo>
                    <a:pt x="5412" y="121"/>
                    <a:pt x="6049" y="0"/>
                    <a:pt x="6675" y="0"/>
                  </a:cubicBezTo>
                  <a:lnTo>
                    <a:pt x="12404" y="0"/>
                  </a:lnTo>
                  <a:cubicBezTo>
                    <a:pt x="12599" y="0"/>
                    <a:pt x="12772" y="139"/>
                    <a:pt x="12833" y="347"/>
                  </a:cubicBezTo>
                  <a:cubicBezTo>
                    <a:pt x="12895" y="553"/>
                    <a:pt x="12827" y="781"/>
                    <a:pt x="12670" y="907"/>
                  </a:cubicBezTo>
                  <a:cubicBezTo>
                    <a:pt x="12670" y="907"/>
                    <a:pt x="12670" y="907"/>
                    <a:pt x="12670" y="907"/>
                  </a:cubicBezTo>
                  <a:close/>
                  <a:moveTo>
                    <a:pt x="21151" y="10807"/>
                  </a:moveTo>
                  <a:lnTo>
                    <a:pt x="17892" y="10807"/>
                  </a:lnTo>
                  <a:lnTo>
                    <a:pt x="17892" y="14433"/>
                  </a:lnTo>
                  <a:cubicBezTo>
                    <a:pt x="17892" y="14711"/>
                    <a:pt x="17691" y="14934"/>
                    <a:pt x="17443" y="14934"/>
                  </a:cubicBezTo>
                  <a:lnTo>
                    <a:pt x="16515" y="14934"/>
                  </a:lnTo>
                  <a:cubicBezTo>
                    <a:pt x="16266" y="14934"/>
                    <a:pt x="16063" y="14711"/>
                    <a:pt x="16063" y="14433"/>
                  </a:cubicBezTo>
                  <a:lnTo>
                    <a:pt x="16063" y="10807"/>
                  </a:lnTo>
                  <a:lnTo>
                    <a:pt x="12808" y="10807"/>
                  </a:lnTo>
                  <a:cubicBezTo>
                    <a:pt x="12559" y="10807"/>
                    <a:pt x="12355" y="10582"/>
                    <a:pt x="12355" y="10305"/>
                  </a:cubicBezTo>
                  <a:lnTo>
                    <a:pt x="12355" y="9273"/>
                  </a:lnTo>
                  <a:cubicBezTo>
                    <a:pt x="12355" y="8994"/>
                    <a:pt x="12559" y="8769"/>
                    <a:pt x="12808" y="8769"/>
                  </a:cubicBezTo>
                  <a:lnTo>
                    <a:pt x="16063" y="8769"/>
                  </a:lnTo>
                  <a:lnTo>
                    <a:pt x="16063" y="5144"/>
                  </a:lnTo>
                  <a:cubicBezTo>
                    <a:pt x="16063" y="4869"/>
                    <a:pt x="16266" y="4643"/>
                    <a:pt x="16515" y="4643"/>
                  </a:cubicBezTo>
                  <a:lnTo>
                    <a:pt x="17443" y="4643"/>
                  </a:lnTo>
                  <a:cubicBezTo>
                    <a:pt x="17691" y="4643"/>
                    <a:pt x="17892" y="4869"/>
                    <a:pt x="17892" y="5144"/>
                  </a:cubicBezTo>
                  <a:lnTo>
                    <a:pt x="17892" y="8769"/>
                  </a:lnTo>
                  <a:lnTo>
                    <a:pt x="21151" y="8769"/>
                  </a:lnTo>
                  <a:cubicBezTo>
                    <a:pt x="21396" y="8769"/>
                    <a:pt x="21600" y="8994"/>
                    <a:pt x="21600" y="9273"/>
                  </a:cubicBezTo>
                  <a:lnTo>
                    <a:pt x="21600" y="10305"/>
                  </a:lnTo>
                  <a:cubicBezTo>
                    <a:pt x="21600" y="10582"/>
                    <a:pt x="21396" y="10807"/>
                    <a:pt x="21151" y="10807"/>
                  </a:cubicBezTo>
                  <a:cubicBezTo>
                    <a:pt x="21151" y="10807"/>
                    <a:pt x="21151" y="10807"/>
                    <a:pt x="21151" y="10807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73" name="Google Shape;173;p6"/>
            <p:cNvSpPr/>
            <p:nvPr/>
          </p:nvSpPr>
          <p:spPr>
            <a:xfrm>
              <a:off x="12353445" y="9604415"/>
              <a:ext cx="266020" cy="249360"/>
            </a:xfrm>
            <a:custGeom>
              <a:rect b="b" l="l" r="r" t="t"/>
              <a:pathLst>
                <a:path extrusionOk="0" h="21600" w="21600">
                  <a:moveTo>
                    <a:pt x="8648" y="5409"/>
                  </a:moveTo>
                  <a:cubicBezTo>
                    <a:pt x="8423" y="3519"/>
                    <a:pt x="7212" y="1948"/>
                    <a:pt x="5946" y="1906"/>
                  </a:cubicBezTo>
                  <a:lnTo>
                    <a:pt x="5894" y="1906"/>
                  </a:lnTo>
                  <a:cubicBezTo>
                    <a:pt x="5447" y="1906"/>
                    <a:pt x="5049" y="2111"/>
                    <a:pt x="4743" y="2498"/>
                  </a:cubicBezTo>
                  <a:cubicBezTo>
                    <a:pt x="4271" y="3097"/>
                    <a:pt x="4073" y="4045"/>
                    <a:pt x="4198" y="5100"/>
                  </a:cubicBezTo>
                  <a:cubicBezTo>
                    <a:pt x="4418" y="6988"/>
                    <a:pt x="5656" y="8619"/>
                    <a:pt x="6897" y="8662"/>
                  </a:cubicBezTo>
                  <a:lnTo>
                    <a:pt x="6916" y="8662"/>
                  </a:lnTo>
                  <a:cubicBezTo>
                    <a:pt x="7385" y="8662"/>
                    <a:pt x="7778" y="8457"/>
                    <a:pt x="8085" y="8070"/>
                  </a:cubicBezTo>
                  <a:cubicBezTo>
                    <a:pt x="8561" y="7463"/>
                    <a:pt x="8773" y="6468"/>
                    <a:pt x="8648" y="5409"/>
                  </a:cubicBezTo>
                  <a:cubicBezTo>
                    <a:pt x="8648" y="5409"/>
                    <a:pt x="8648" y="5409"/>
                    <a:pt x="8648" y="5409"/>
                  </a:cubicBezTo>
                  <a:close/>
                  <a:moveTo>
                    <a:pt x="2967" y="16668"/>
                  </a:moveTo>
                  <a:cubicBezTo>
                    <a:pt x="2967" y="18299"/>
                    <a:pt x="4433" y="19576"/>
                    <a:pt x="6303" y="19576"/>
                  </a:cubicBezTo>
                  <a:cubicBezTo>
                    <a:pt x="8773" y="19576"/>
                    <a:pt x="10022" y="18631"/>
                    <a:pt x="10022" y="16763"/>
                  </a:cubicBezTo>
                  <a:cubicBezTo>
                    <a:pt x="10022" y="16587"/>
                    <a:pt x="10003" y="16402"/>
                    <a:pt x="9965" y="16220"/>
                  </a:cubicBezTo>
                  <a:cubicBezTo>
                    <a:pt x="9800" y="15495"/>
                    <a:pt x="9201" y="15043"/>
                    <a:pt x="8298" y="14355"/>
                  </a:cubicBezTo>
                  <a:cubicBezTo>
                    <a:pt x="8173" y="14263"/>
                    <a:pt x="8044" y="14164"/>
                    <a:pt x="7911" y="14063"/>
                  </a:cubicBezTo>
                  <a:cubicBezTo>
                    <a:pt x="7520" y="13931"/>
                    <a:pt x="7106" y="13857"/>
                    <a:pt x="6683" y="13855"/>
                  </a:cubicBezTo>
                  <a:lnTo>
                    <a:pt x="6629" y="13852"/>
                  </a:lnTo>
                  <a:cubicBezTo>
                    <a:pt x="4680" y="13852"/>
                    <a:pt x="2967" y="15167"/>
                    <a:pt x="2967" y="16668"/>
                  </a:cubicBezTo>
                  <a:cubicBezTo>
                    <a:pt x="2967" y="16668"/>
                    <a:pt x="2967" y="16668"/>
                    <a:pt x="2967" y="16668"/>
                  </a:cubicBezTo>
                  <a:close/>
                  <a:moveTo>
                    <a:pt x="12670" y="907"/>
                  </a:moveTo>
                  <a:lnTo>
                    <a:pt x="11388" y="1940"/>
                  </a:lnTo>
                  <a:cubicBezTo>
                    <a:pt x="11312" y="2002"/>
                    <a:pt x="11218" y="2035"/>
                    <a:pt x="11123" y="2035"/>
                  </a:cubicBezTo>
                  <a:lnTo>
                    <a:pt x="10665" y="2035"/>
                  </a:lnTo>
                  <a:cubicBezTo>
                    <a:pt x="11255" y="2824"/>
                    <a:pt x="11605" y="3949"/>
                    <a:pt x="11605" y="5219"/>
                  </a:cubicBezTo>
                  <a:cubicBezTo>
                    <a:pt x="11605" y="6615"/>
                    <a:pt x="10968" y="7937"/>
                    <a:pt x="9814" y="8945"/>
                  </a:cubicBezTo>
                  <a:cubicBezTo>
                    <a:pt x="8922" y="9717"/>
                    <a:pt x="8887" y="9931"/>
                    <a:pt x="8887" y="10374"/>
                  </a:cubicBezTo>
                  <a:cubicBezTo>
                    <a:pt x="8897" y="10617"/>
                    <a:pt x="9521" y="11409"/>
                    <a:pt x="10204" y="11949"/>
                  </a:cubicBezTo>
                  <a:cubicBezTo>
                    <a:pt x="11803" y="13208"/>
                    <a:pt x="12396" y="14441"/>
                    <a:pt x="12396" y="16503"/>
                  </a:cubicBezTo>
                  <a:cubicBezTo>
                    <a:pt x="12396" y="18652"/>
                    <a:pt x="10930" y="20513"/>
                    <a:pt x="8659" y="21248"/>
                  </a:cubicBezTo>
                  <a:cubicBezTo>
                    <a:pt x="7930" y="21482"/>
                    <a:pt x="7141" y="21600"/>
                    <a:pt x="6315" y="21600"/>
                  </a:cubicBezTo>
                  <a:cubicBezTo>
                    <a:pt x="5396" y="21600"/>
                    <a:pt x="4510" y="21482"/>
                    <a:pt x="3686" y="21251"/>
                  </a:cubicBezTo>
                  <a:cubicBezTo>
                    <a:pt x="2090" y="20802"/>
                    <a:pt x="908" y="19953"/>
                    <a:pt x="358" y="18858"/>
                  </a:cubicBezTo>
                  <a:cubicBezTo>
                    <a:pt x="122" y="18382"/>
                    <a:pt x="0" y="17877"/>
                    <a:pt x="0" y="17354"/>
                  </a:cubicBezTo>
                  <a:cubicBezTo>
                    <a:pt x="0" y="16815"/>
                    <a:pt x="117" y="16269"/>
                    <a:pt x="344" y="15728"/>
                  </a:cubicBezTo>
                  <a:cubicBezTo>
                    <a:pt x="1219" y="13652"/>
                    <a:pt x="3526" y="12256"/>
                    <a:pt x="6079" y="12256"/>
                  </a:cubicBezTo>
                  <a:cubicBezTo>
                    <a:pt x="6106" y="12256"/>
                    <a:pt x="6130" y="12256"/>
                    <a:pt x="6152" y="12256"/>
                  </a:cubicBezTo>
                  <a:cubicBezTo>
                    <a:pt x="5946" y="11848"/>
                    <a:pt x="5843" y="11429"/>
                    <a:pt x="5843" y="10984"/>
                  </a:cubicBezTo>
                  <a:cubicBezTo>
                    <a:pt x="5843" y="10764"/>
                    <a:pt x="5870" y="10538"/>
                    <a:pt x="5924" y="10311"/>
                  </a:cubicBezTo>
                  <a:cubicBezTo>
                    <a:pt x="3244" y="10243"/>
                    <a:pt x="1238" y="8057"/>
                    <a:pt x="1238" y="5179"/>
                  </a:cubicBezTo>
                  <a:cubicBezTo>
                    <a:pt x="1238" y="3144"/>
                    <a:pt x="2699" y="1162"/>
                    <a:pt x="4786" y="362"/>
                  </a:cubicBezTo>
                  <a:cubicBezTo>
                    <a:pt x="5412" y="121"/>
                    <a:pt x="6049" y="0"/>
                    <a:pt x="6675" y="0"/>
                  </a:cubicBezTo>
                  <a:lnTo>
                    <a:pt x="12404" y="0"/>
                  </a:lnTo>
                  <a:cubicBezTo>
                    <a:pt x="12599" y="0"/>
                    <a:pt x="12772" y="139"/>
                    <a:pt x="12833" y="347"/>
                  </a:cubicBezTo>
                  <a:cubicBezTo>
                    <a:pt x="12895" y="553"/>
                    <a:pt x="12827" y="781"/>
                    <a:pt x="12670" y="907"/>
                  </a:cubicBezTo>
                  <a:cubicBezTo>
                    <a:pt x="12670" y="907"/>
                    <a:pt x="12670" y="907"/>
                    <a:pt x="12670" y="907"/>
                  </a:cubicBezTo>
                  <a:close/>
                  <a:moveTo>
                    <a:pt x="21151" y="10807"/>
                  </a:moveTo>
                  <a:lnTo>
                    <a:pt x="17892" y="10807"/>
                  </a:lnTo>
                  <a:lnTo>
                    <a:pt x="17892" y="14433"/>
                  </a:lnTo>
                  <a:cubicBezTo>
                    <a:pt x="17892" y="14711"/>
                    <a:pt x="17691" y="14934"/>
                    <a:pt x="17443" y="14934"/>
                  </a:cubicBezTo>
                  <a:lnTo>
                    <a:pt x="16515" y="14934"/>
                  </a:lnTo>
                  <a:cubicBezTo>
                    <a:pt x="16266" y="14934"/>
                    <a:pt x="16063" y="14711"/>
                    <a:pt x="16063" y="14433"/>
                  </a:cubicBezTo>
                  <a:lnTo>
                    <a:pt x="16063" y="10807"/>
                  </a:lnTo>
                  <a:lnTo>
                    <a:pt x="12808" y="10807"/>
                  </a:lnTo>
                  <a:cubicBezTo>
                    <a:pt x="12559" y="10807"/>
                    <a:pt x="12355" y="10582"/>
                    <a:pt x="12355" y="10305"/>
                  </a:cubicBezTo>
                  <a:lnTo>
                    <a:pt x="12355" y="9273"/>
                  </a:lnTo>
                  <a:cubicBezTo>
                    <a:pt x="12355" y="8994"/>
                    <a:pt x="12559" y="8769"/>
                    <a:pt x="12808" y="8769"/>
                  </a:cubicBezTo>
                  <a:lnTo>
                    <a:pt x="16063" y="8769"/>
                  </a:lnTo>
                  <a:lnTo>
                    <a:pt x="16063" y="5144"/>
                  </a:lnTo>
                  <a:cubicBezTo>
                    <a:pt x="16063" y="4869"/>
                    <a:pt x="16266" y="4643"/>
                    <a:pt x="16515" y="4643"/>
                  </a:cubicBezTo>
                  <a:lnTo>
                    <a:pt x="17443" y="4643"/>
                  </a:lnTo>
                  <a:cubicBezTo>
                    <a:pt x="17691" y="4643"/>
                    <a:pt x="17892" y="4869"/>
                    <a:pt x="17892" y="5144"/>
                  </a:cubicBezTo>
                  <a:lnTo>
                    <a:pt x="17892" y="8769"/>
                  </a:lnTo>
                  <a:lnTo>
                    <a:pt x="21151" y="8769"/>
                  </a:lnTo>
                  <a:cubicBezTo>
                    <a:pt x="21396" y="8769"/>
                    <a:pt x="21600" y="8994"/>
                    <a:pt x="21600" y="9273"/>
                  </a:cubicBezTo>
                  <a:lnTo>
                    <a:pt x="21600" y="10305"/>
                  </a:lnTo>
                  <a:cubicBezTo>
                    <a:pt x="21600" y="10582"/>
                    <a:pt x="21396" y="10807"/>
                    <a:pt x="21151" y="10807"/>
                  </a:cubicBezTo>
                  <a:cubicBezTo>
                    <a:pt x="21151" y="10807"/>
                    <a:pt x="21151" y="10807"/>
                    <a:pt x="21151" y="10807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74" name="Google Shape;174;p6"/>
            <p:cNvSpPr/>
            <p:nvPr/>
          </p:nvSpPr>
          <p:spPr>
            <a:xfrm>
              <a:off x="11817349" y="7826120"/>
              <a:ext cx="266022" cy="249360"/>
            </a:xfrm>
            <a:custGeom>
              <a:rect b="b" l="l" r="r" t="t"/>
              <a:pathLst>
                <a:path extrusionOk="0" h="21600" w="21600">
                  <a:moveTo>
                    <a:pt x="8648" y="5409"/>
                  </a:moveTo>
                  <a:cubicBezTo>
                    <a:pt x="8423" y="3519"/>
                    <a:pt x="7212" y="1948"/>
                    <a:pt x="5946" y="1906"/>
                  </a:cubicBezTo>
                  <a:lnTo>
                    <a:pt x="5894" y="1906"/>
                  </a:lnTo>
                  <a:cubicBezTo>
                    <a:pt x="5447" y="1906"/>
                    <a:pt x="5049" y="2111"/>
                    <a:pt x="4743" y="2498"/>
                  </a:cubicBezTo>
                  <a:cubicBezTo>
                    <a:pt x="4271" y="3097"/>
                    <a:pt x="4073" y="4045"/>
                    <a:pt x="4198" y="5100"/>
                  </a:cubicBezTo>
                  <a:cubicBezTo>
                    <a:pt x="4418" y="6988"/>
                    <a:pt x="5656" y="8619"/>
                    <a:pt x="6897" y="8662"/>
                  </a:cubicBezTo>
                  <a:lnTo>
                    <a:pt x="6916" y="8662"/>
                  </a:lnTo>
                  <a:cubicBezTo>
                    <a:pt x="7385" y="8662"/>
                    <a:pt x="7778" y="8457"/>
                    <a:pt x="8085" y="8070"/>
                  </a:cubicBezTo>
                  <a:cubicBezTo>
                    <a:pt x="8561" y="7463"/>
                    <a:pt x="8773" y="6468"/>
                    <a:pt x="8648" y="5409"/>
                  </a:cubicBezTo>
                  <a:cubicBezTo>
                    <a:pt x="8648" y="5409"/>
                    <a:pt x="8648" y="5409"/>
                    <a:pt x="8648" y="5409"/>
                  </a:cubicBezTo>
                  <a:close/>
                  <a:moveTo>
                    <a:pt x="2967" y="16668"/>
                  </a:moveTo>
                  <a:cubicBezTo>
                    <a:pt x="2967" y="18299"/>
                    <a:pt x="4433" y="19576"/>
                    <a:pt x="6303" y="19576"/>
                  </a:cubicBezTo>
                  <a:cubicBezTo>
                    <a:pt x="8773" y="19576"/>
                    <a:pt x="10022" y="18631"/>
                    <a:pt x="10022" y="16763"/>
                  </a:cubicBezTo>
                  <a:cubicBezTo>
                    <a:pt x="10022" y="16587"/>
                    <a:pt x="10003" y="16402"/>
                    <a:pt x="9965" y="16220"/>
                  </a:cubicBezTo>
                  <a:cubicBezTo>
                    <a:pt x="9800" y="15495"/>
                    <a:pt x="9201" y="15043"/>
                    <a:pt x="8298" y="14355"/>
                  </a:cubicBezTo>
                  <a:cubicBezTo>
                    <a:pt x="8173" y="14263"/>
                    <a:pt x="8044" y="14164"/>
                    <a:pt x="7911" y="14063"/>
                  </a:cubicBezTo>
                  <a:cubicBezTo>
                    <a:pt x="7520" y="13931"/>
                    <a:pt x="7106" y="13857"/>
                    <a:pt x="6683" y="13855"/>
                  </a:cubicBezTo>
                  <a:lnTo>
                    <a:pt x="6629" y="13852"/>
                  </a:lnTo>
                  <a:cubicBezTo>
                    <a:pt x="4680" y="13852"/>
                    <a:pt x="2967" y="15167"/>
                    <a:pt x="2967" y="16668"/>
                  </a:cubicBezTo>
                  <a:cubicBezTo>
                    <a:pt x="2967" y="16668"/>
                    <a:pt x="2967" y="16668"/>
                    <a:pt x="2967" y="16668"/>
                  </a:cubicBezTo>
                  <a:close/>
                  <a:moveTo>
                    <a:pt x="12670" y="907"/>
                  </a:moveTo>
                  <a:lnTo>
                    <a:pt x="11388" y="1940"/>
                  </a:lnTo>
                  <a:cubicBezTo>
                    <a:pt x="11312" y="2002"/>
                    <a:pt x="11218" y="2035"/>
                    <a:pt x="11123" y="2035"/>
                  </a:cubicBezTo>
                  <a:lnTo>
                    <a:pt x="10665" y="2035"/>
                  </a:lnTo>
                  <a:cubicBezTo>
                    <a:pt x="11255" y="2824"/>
                    <a:pt x="11605" y="3949"/>
                    <a:pt x="11605" y="5219"/>
                  </a:cubicBezTo>
                  <a:cubicBezTo>
                    <a:pt x="11605" y="6615"/>
                    <a:pt x="10968" y="7937"/>
                    <a:pt x="9814" y="8945"/>
                  </a:cubicBezTo>
                  <a:cubicBezTo>
                    <a:pt x="8922" y="9717"/>
                    <a:pt x="8887" y="9931"/>
                    <a:pt x="8887" y="10374"/>
                  </a:cubicBezTo>
                  <a:cubicBezTo>
                    <a:pt x="8897" y="10617"/>
                    <a:pt x="9521" y="11409"/>
                    <a:pt x="10204" y="11949"/>
                  </a:cubicBezTo>
                  <a:cubicBezTo>
                    <a:pt x="11803" y="13208"/>
                    <a:pt x="12396" y="14441"/>
                    <a:pt x="12396" y="16503"/>
                  </a:cubicBezTo>
                  <a:cubicBezTo>
                    <a:pt x="12396" y="18652"/>
                    <a:pt x="10930" y="20513"/>
                    <a:pt x="8659" y="21248"/>
                  </a:cubicBezTo>
                  <a:cubicBezTo>
                    <a:pt x="7930" y="21482"/>
                    <a:pt x="7141" y="21600"/>
                    <a:pt x="6315" y="21600"/>
                  </a:cubicBezTo>
                  <a:cubicBezTo>
                    <a:pt x="5396" y="21600"/>
                    <a:pt x="4510" y="21482"/>
                    <a:pt x="3686" y="21251"/>
                  </a:cubicBezTo>
                  <a:cubicBezTo>
                    <a:pt x="2090" y="20802"/>
                    <a:pt x="908" y="19953"/>
                    <a:pt x="358" y="18858"/>
                  </a:cubicBezTo>
                  <a:cubicBezTo>
                    <a:pt x="122" y="18382"/>
                    <a:pt x="0" y="17877"/>
                    <a:pt x="0" y="17354"/>
                  </a:cubicBezTo>
                  <a:cubicBezTo>
                    <a:pt x="0" y="16815"/>
                    <a:pt x="117" y="16269"/>
                    <a:pt x="344" y="15728"/>
                  </a:cubicBezTo>
                  <a:cubicBezTo>
                    <a:pt x="1219" y="13652"/>
                    <a:pt x="3526" y="12256"/>
                    <a:pt x="6079" y="12256"/>
                  </a:cubicBezTo>
                  <a:cubicBezTo>
                    <a:pt x="6106" y="12256"/>
                    <a:pt x="6130" y="12256"/>
                    <a:pt x="6152" y="12256"/>
                  </a:cubicBezTo>
                  <a:cubicBezTo>
                    <a:pt x="5946" y="11848"/>
                    <a:pt x="5843" y="11429"/>
                    <a:pt x="5843" y="10984"/>
                  </a:cubicBezTo>
                  <a:cubicBezTo>
                    <a:pt x="5843" y="10764"/>
                    <a:pt x="5870" y="10538"/>
                    <a:pt x="5924" y="10311"/>
                  </a:cubicBezTo>
                  <a:cubicBezTo>
                    <a:pt x="3244" y="10243"/>
                    <a:pt x="1238" y="8057"/>
                    <a:pt x="1238" y="5179"/>
                  </a:cubicBezTo>
                  <a:cubicBezTo>
                    <a:pt x="1238" y="3144"/>
                    <a:pt x="2699" y="1162"/>
                    <a:pt x="4786" y="362"/>
                  </a:cubicBezTo>
                  <a:cubicBezTo>
                    <a:pt x="5412" y="121"/>
                    <a:pt x="6049" y="0"/>
                    <a:pt x="6675" y="0"/>
                  </a:cubicBezTo>
                  <a:lnTo>
                    <a:pt x="12404" y="0"/>
                  </a:lnTo>
                  <a:cubicBezTo>
                    <a:pt x="12599" y="0"/>
                    <a:pt x="12772" y="139"/>
                    <a:pt x="12833" y="347"/>
                  </a:cubicBezTo>
                  <a:cubicBezTo>
                    <a:pt x="12895" y="553"/>
                    <a:pt x="12827" y="781"/>
                    <a:pt x="12670" y="907"/>
                  </a:cubicBezTo>
                  <a:cubicBezTo>
                    <a:pt x="12670" y="907"/>
                    <a:pt x="12670" y="907"/>
                    <a:pt x="12670" y="907"/>
                  </a:cubicBezTo>
                  <a:close/>
                  <a:moveTo>
                    <a:pt x="21151" y="10807"/>
                  </a:moveTo>
                  <a:lnTo>
                    <a:pt x="17892" y="10807"/>
                  </a:lnTo>
                  <a:lnTo>
                    <a:pt x="17892" y="14433"/>
                  </a:lnTo>
                  <a:cubicBezTo>
                    <a:pt x="17892" y="14711"/>
                    <a:pt x="17691" y="14934"/>
                    <a:pt x="17443" y="14934"/>
                  </a:cubicBezTo>
                  <a:lnTo>
                    <a:pt x="16515" y="14934"/>
                  </a:lnTo>
                  <a:cubicBezTo>
                    <a:pt x="16266" y="14934"/>
                    <a:pt x="16063" y="14711"/>
                    <a:pt x="16063" y="14433"/>
                  </a:cubicBezTo>
                  <a:lnTo>
                    <a:pt x="16063" y="10807"/>
                  </a:lnTo>
                  <a:lnTo>
                    <a:pt x="12808" y="10807"/>
                  </a:lnTo>
                  <a:cubicBezTo>
                    <a:pt x="12559" y="10807"/>
                    <a:pt x="12355" y="10582"/>
                    <a:pt x="12355" y="10305"/>
                  </a:cubicBezTo>
                  <a:lnTo>
                    <a:pt x="12355" y="9273"/>
                  </a:lnTo>
                  <a:cubicBezTo>
                    <a:pt x="12355" y="8994"/>
                    <a:pt x="12559" y="8769"/>
                    <a:pt x="12808" y="8769"/>
                  </a:cubicBezTo>
                  <a:lnTo>
                    <a:pt x="16063" y="8769"/>
                  </a:lnTo>
                  <a:lnTo>
                    <a:pt x="16063" y="5144"/>
                  </a:lnTo>
                  <a:cubicBezTo>
                    <a:pt x="16063" y="4869"/>
                    <a:pt x="16266" y="4643"/>
                    <a:pt x="16515" y="4643"/>
                  </a:cubicBezTo>
                  <a:lnTo>
                    <a:pt x="17443" y="4643"/>
                  </a:lnTo>
                  <a:cubicBezTo>
                    <a:pt x="17691" y="4643"/>
                    <a:pt x="17892" y="4869"/>
                    <a:pt x="17892" y="5144"/>
                  </a:cubicBezTo>
                  <a:lnTo>
                    <a:pt x="17892" y="8769"/>
                  </a:lnTo>
                  <a:lnTo>
                    <a:pt x="21151" y="8769"/>
                  </a:lnTo>
                  <a:cubicBezTo>
                    <a:pt x="21396" y="8769"/>
                    <a:pt x="21600" y="8994"/>
                    <a:pt x="21600" y="9273"/>
                  </a:cubicBezTo>
                  <a:lnTo>
                    <a:pt x="21600" y="10305"/>
                  </a:lnTo>
                  <a:cubicBezTo>
                    <a:pt x="21600" y="10582"/>
                    <a:pt x="21396" y="10807"/>
                    <a:pt x="21151" y="10807"/>
                  </a:cubicBezTo>
                  <a:cubicBezTo>
                    <a:pt x="21151" y="10807"/>
                    <a:pt x="21151" y="10807"/>
                    <a:pt x="21151" y="10807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75" name="Google Shape;175;p6"/>
            <p:cNvSpPr/>
            <p:nvPr/>
          </p:nvSpPr>
          <p:spPr>
            <a:xfrm>
              <a:off x="10728159" y="11858687"/>
              <a:ext cx="359648" cy="359648"/>
            </a:xfrm>
            <a:custGeom>
              <a:rect b="b" l="l" r="r" t="t"/>
              <a:pathLst>
                <a:path extrusionOk="0" h="21600" w="21600">
                  <a:moveTo>
                    <a:pt x="10800" y="14657"/>
                  </a:moveTo>
                  <a:cubicBezTo>
                    <a:pt x="8670" y="14657"/>
                    <a:pt x="6943" y="12930"/>
                    <a:pt x="6943" y="10800"/>
                  </a:cubicBezTo>
                  <a:cubicBezTo>
                    <a:pt x="6943" y="8670"/>
                    <a:pt x="8670" y="6943"/>
                    <a:pt x="10800" y="6943"/>
                  </a:cubicBezTo>
                  <a:cubicBezTo>
                    <a:pt x="12930" y="6943"/>
                    <a:pt x="14657" y="8670"/>
                    <a:pt x="14657" y="10800"/>
                  </a:cubicBezTo>
                  <a:cubicBezTo>
                    <a:pt x="14657" y="12930"/>
                    <a:pt x="12930" y="14657"/>
                    <a:pt x="10800" y="14657"/>
                  </a:cubicBezTo>
                  <a:close/>
                  <a:moveTo>
                    <a:pt x="20016" y="9930"/>
                  </a:moveTo>
                  <a:cubicBezTo>
                    <a:pt x="21001" y="9522"/>
                    <a:pt x="21600" y="9257"/>
                    <a:pt x="21600" y="9257"/>
                  </a:cubicBezTo>
                  <a:lnTo>
                    <a:pt x="20829" y="6171"/>
                  </a:lnTo>
                  <a:cubicBezTo>
                    <a:pt x="20829" y="6171"/>
                    <a:pt x="20119" y="6283"/>
                    <a:pt x="18990" y="6492"/>
                  </a:cubicBezTo>
                  <a:cubicBezTo>
                    <a:pt x="18430" y="5424"/>
                    <a:pt x="17677" y="4501"/>
                    <a:pt x="16789" y="3749"/>
                  </a:cubicBezTo>
                  <a:cubicBezTo>
                    <a:pt x="17377" y="2418"/>
                    <a:pt x="17743" y="1543"/>
                    <a:pt x="17743" y="1543"/>
                  </a:cubicBezTo>
                  <a:lnTo>
                    <a:pt x="14657" y="0"/>
                  </a:lnTo>
                  <a:cubicBezTo>
                    <a:pt x="14657" y="0"/>
                    <a:pt x="14156" y="750"/>
                    <a:pt x="13405" y="1922"/>
                  </a:cubicBezTo>
                  <a:cubicBezTo>
                    <a:pt x="12297" y="1595"/>
                    <a:pt x="11120" y="1470"/>
                    <a:pt x="9929" y="1584"/>
                  </a:cubicBezTo>
                  <a:cubicBezTo>
                    <a:pt x="9522" y="599"/>
                    <a:pt x="9257" y="0"/>
                    <a:pt x="9257" y="0"/>
                  </a:cubicBezTo>
                  <a:lnTo>
                    <a:pt x="6171" y="771"/>
                  </a:lnTo>
                  <a:cubicBezTo>
                    <a:pt x="6171" y="771"/>
                    <a:pt x="6283" y="1481"/>
                    <a:pt x="6492" y="2610"/>
                  </a:cubicBezTo>
                  <a:cubicBezTo>
                    <a:pt x="5420" y="3172"/>
                    <a:pt x="4494" y="3929"/>
                    <a:pt x="3740" y="4821"/>
                  </a:cubicBezTo>
                  <a:cubicBezTo>
                    <a:pt x="2414" y="4227"/>
                    <a:pt x="1543" y="3857"/>
                    <a:pt x="1543" y="3857"/>
                  </a:cubicBezTo>
                  <a:lnTo>
                    <a:pt x="0" y="6943"/>
                  </a:lnTo>
                  <a:cubicBezTo>
                    <a:pt x="0" y="6943"/>
                    <a:pt x="748" y="7450"/>
                    <a:pt x="1919" y="8207"/>
                  </a:cubicBezTo>
                  <a:cubicBezTo>
                    <a:pt x="1595" y="9313"/>
                    <a:pt x="1471" y="10485"/>
                    <a:pt x="1584" y="11672"/>
                  </a:cubicBezTo>
                  <a:cubicBezTo>
                    <a:pt x="599" y="12078"/>
                    <a:pt x="0" y="12343"/>
                    <a:pt x="0" y="12343"/>
                  </a:cubicBezTo>
                  <a:lnTo>
                    <a:pt x="771" y="15429"/>
                  </a:lnTo>
                  <a:cubicBezTo>
                    <a:pt x="771" y="15429"/>
                    <a:pt x="1480" y="15317"/>
                    <a:pt x="2609" y="15107"/>
                  </a:cubicBezTo>
                  <a:cubicBezTo>
                    <a:pt x="3172" y="16179"/>
                    <a:pt x="3928" y="17106"/>
                    <a:pt x="4820" y="17860"/>
                  </a:cubicBezTo>
                  <a:cubicBezTo>
                    <a:pt x="4227" y="19186"/>
                    <a:pt x="3857" y="20057"/>
                    <a:pt x="3857" y="20057"/>
                  </a:cubicBezTo>
                  <a:lnTo>
                    <a:pt x="6943" y="21600"/>
                  </a:lnTo>
                  <a:cubicBezTo>
                    <a:pt x="6943" y="21600"/>
                    <a:pt x="7449" y="20852"/>
                    <a:pt x="8206" y="19681"/>
                  </a:cubicBezTo>
                  <a:cubicBezTo>
                    <a:pt x="9312" y="20005"/>
                    <a:pt x="10485" y="20129"/>
                    <a:pt x="11672" y="20016"/>
                  </a:cubicBezTo>
                  <a:cubicBezTo>
                    <a:pt x="12078" y="21001"/>
                    <a:pt x="12343" y="21600"/>
                    <a:pt x="12343" y="21600"/>
                  </a:cubicBezTo>
                  <a:lnTo>
                    <a:pt x="15429" y="20829"/>
                  </a:lnTo>
                  <a:cubicBezTo>
                    <a:pt x="15429" y="20829"/>
                    <a:pt x="15317" y="20120"/>
                    <a:pt x="15107" y="18991"/>
                  </a:cubicBezTo>
                  <a:cubicBezTo>
                    <a:pt x="16176" y="18431"/>
                    <a:pt x="17099" y="17676"/>
                    <a:pt x="17852" y="16788"/>
                  </a:cubicBezTo>
                  <a:cubicBezTo>
                    <a:pt x="19183" y="17377"/>
                    <a:pt x="20057" y="17743"/>
                    <a:pt x="20057" y="17743"/>
                  </a:cubicBezTo>
                  <a:lnTo>
                    <a:pt x="21600" y="14657"/>
                  </a:lnTo>
                  <a:cubicBezTo>
                    <a:pt x="21600" y="14657"/>
                    <a:pt x="20851" y="14156"/>
                    <a:pt x="19678" y="13405"/>
                  </a:cubicBezTo>
                  <a:cubicBezTo>
                    <a:pt x="20005" y="12296"/>
                    <a:pt x="20130" y="11120"/>
                    <a:pt x="20016" y="9930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26775" lIns="26775" spcFirstLastPara="1" rIns="26775" wrap="square" tIns="267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76" name="Google Shape;176;p6"/>
            <p:cNvSpPr/>
            <p:nvPr/>
          </p:nvSpPr>
          <p:spPr>
            <a:xfrm>
              <a:off x="11187068" y="11262359"/>
              <a:ext cx="266020" cy="249360"/>
            </a:xfrm>
            <a:custGeom>
              <a:rect b="b" l="l" r="r" t="t"/>
              <a:pathLst>
                <a:path extrusionOk="0" h="21600" w="21600">
                  <a:moveTo>
                    <a:pt x="8648" y="5409"/>
                  </a:moveTo>
                  <a:cubicBezTo>
                    <a:pt x="8423" y="3519"/>
                    <a:pt x="7212" y="1948"/>
                    <a:pt x="5946" y="1906"/>
                  </a:cubicBezTo>
                  <a:lnTo>
                    <a:pt x="5894" y="1906"/>
                  </a:lnTo>
                  <a:cubicBezTo>
                    <a:pt x="5447" y="1906"/>
                    <a:pt x="5049" y="2111"/>
                    <a:pt x="4743" y="2498"/>
                  </a:cubicBezTo>
                  <a:cubicBezTo>
                    <a:pt x="4271" y="3097"/>
                    <a:pt x="4073" y="4045"/>
                    <a:pt x="4198" y="5100"/>
                  </a:cubicBezTo>
                  <a:cubicBezTo>
                    <a:pt x="4418" y="6988"/>
                    <a:pt x="5656" y="8619"/>
                    <a:pt x="6897" y="8662"/>
                  </a:cubicBezTo>
                  <a:lnTo>
                    <a:pt x="6916" y="8662"/>
                  </a:lnTo>
                  <a:cubicBezTo>
                    <a:pt x="7385" y="8662"/>
                    <a:pt x="7778" y="8457"/>
                    <a:pt x="8085" y="8070"/>
                  </a:cubicBezTo>
                  <a:cubicBezTo>
                    <a:pt x="8561" y="7463"/>
                    <a:pt x="8773" y="6468"/>
                    <a:pt x="8648" y="5409"/>
                  </a:cubicBezTo>
                  <a:cubicBezTo>
                    <a:pt x="8648" y="5409"/>
                    <a:pt x="8648" y="5409"/>
                    <a:pt x="8648" y="5409"/>
                  </a:cubicBezTo>
                  <a:close/>
                  <a:moveTo>
                    <a:pt x="2967" y="16668"/>
                  </a:moveTo>
                  <a:cubicBezTo>
                    <a:pt x="2967" y="18299"/>
                    <a:pt x="4433" y="19576"/>
                    <a:pt x="6303" y="19576"/>
                  </a:cubicBezTo>
                  <a:cubicBezTo>
                    <a:pt x="8773" y="19576"/>
                    <a:pt x="10022" y="18631"/>
                    <a:pt x="10022" y="16763"/>
                  </a:cubicBezTo>
                  <a:cubicBezTo>
                    <a:pt x="10022" y="16587"/>
                    <a:pt x="10003" y="16402"/>
                    <a:pt x="9965" y="16220"/>
                  </a:cubicBezTo>
                  <a:cubicBezTo>
                    <a:pt x="9800" y="15495"/>
                    <a:pt x="9201" y="15043"/>
                    <a:pt x="8298" y="14355"/>
                  </a:cubicBezTo>
                  <a:cubicBezTo>
                    <a:pt x="8173" y="14263"/>
                    <a:pt x="8044" y="14164"/>
                    <a:pt x="7911" y="14063"/>
                  </a:cubicBezTo>
                  <a:cubicBezTo>
                    <a:pt x="7520" y="13931"/>
                    <a:pt x="7106" y="13857"/>
                    <a:pt x="6683" y="13855"/>
                  </a:cubicBezTo>
                  <a:lnTo>
                    <a:pt x="6629" y="13852"/>
                  </a:lnTo>
                  <a:cubicBezTo>
                    <a:pt x="4680" y="13852"/>
                    <a:pt x="2967" y="15167"/>
                    <a:pt x="2967" y="16668"/>
                  </a:cubicBezTo>
                  <a:cubicBezTo>
                    <a:pt x="2967" y="16668"/>
                    <a:pt x="2967" y="16668"/>
                    <a:pt x="2967" y="16668"/>
                  </a:cubicBezTo>
                  <a:close/>
                  <a:moveTo>
                    <a:pt x="12670" y="907"/>
                  </a:moveTo>
                  <a:lnTo>
                    <a:pt x="11388" y="1940"/>
                  </a:lnTo>
                  <a:cubicBezTo>
                    <a:pt x="11312" y="2002"/>
                    <a:pt x="11218" y="2035"/>
                    <a:pt x="11123" y="2035"/>
                  </a:cubicBezTo>
                  <a:lnTo>
                    <a:pt x="10665" y="2035"/>
                  </a:lnTo>
                  <a:cubicBezTo>
                    <a:pt x="11255" y="2824"/>
                    <a:pt x="11605" y="3949"/>
                    <a:pt x="11605" y="5219"/>
                  </a:cubicBezTo>
                  <a:cubicBezTo>
                    <a:pt x="11605" y="6615"/>
                    <a:pt x="10968" y="7937"/>
                    <a:pt x="9814" y="8945"/>
                  </a:cubicBezTo>
                  <a:cubicBezTo>
                    <a:pt x="8922" y="9717"/>
                    <a:pt x="8887" y="9931"/>
                    <a:pt x="8887" y="10374"/>
                  </a:cubicBezTo>
                  <a:cubicBezTo>
                    <a:pt x="8897" y="10617"/>
                    <a:pt x="9521" y="11409"/>
                    <a:pt x="10204" y="11949"/>
                  </a:cubicBezTo>
                  <a:cubicBezTo>
                    <a:pt x="11803" y="13208"/>
                    <a:pt x="12396" y="14441"/>
                    <a:pt x="12396" y="16503"/>
                  </a:cubicBezTo>
                  <a:cubicBezTo>
                    <a:pt x="12396" y="18652"/>
                    <a:pt x="10930" y="20513"/>
                    <a:pt x="8659" y="21248"/>
                  </a:cubicBezTo>
                  <a:cubicBezTo>
                    <a:pt x="7930" y="21482"/>
                    <a:pt x="7141" y="21600"/>
                    <a:pt x="6315" y="21600"/>
                  </a:cubicBezTo>
                  <a:cubicBezTo>
                    <a:pt x="5396" y="21600"/>
                    <a:pt x="4510" y="21482"/>
                    <a:pt x="3686" y="21251"/>
                  </a:cubicBezTo>
                  <a:cubicBezTo>
                    <a:pt x="2090" y="20802"/>
                    <a:pt x="908" y="19953"/>
                    <a:pt x="358" y="18858"/>
                  </a:cubicBezTo>
                  <a:cubicBezTo>
                    <a:pt x="122" y="18382"/>
                    <a:pt x="0" y="17877"/>
                    <a:pt x="0" y="17354"/>
                  </a:cubicBezTo>
                  <a:cubicBezTo>
                    <a:pt x="0" y="16815"/>
                    <a:pt x="117" y="16269"/>
                    <a:pt x="344" y="15728"/>
                  </a:cubicBezTo>
                  <a:cubicBezTo>
                    <a:pt x="1219" y="13652"/>
                    <a:pt x="3526" y="12256"/>
                    <a:pt x="6079" y="12256"/>
                  </a:cubicBezTo>
                  <a:cubicBezTo>
                    <a:pt x="6106" y="12256"/>
                    <a:pt x="6130" y="12256"/>
                    <a:pt x="6152" y="12256"/>
                  </a:cubicBezTo>
                  <a:cubicBezTo>
                    <a:pt x="5946" y="11848"/>
                    <a:pt x="5843" y="11429"/>
                    <a:pt x="5843" y="10984"/>
                  </a:cubicBezTo>
                  <a:cubicBezTo>
                    <a:pt x="5843" y="10764"/>
                    <a:pt x="5870" y="10538"/>
                    <a:pt x="5924" y="10311"/>
                  </a:cubicBezTo>
                  <a:cubicBezTo>
                    <a:pt x="3244" y="10243"/>
                    <a:pt x="1238" y="8057"/>
                    <a:pt x="1238" y="5179"/>
                  </a:cubicBezTo>
                  <a:cubicBezTo>
                    <a:pt x="1238" y="3144"/>
                    <a:pt x="2699" y="1162"/>
                    <a:pt x="4786" y="362"/>
                  </a:cubicBezTo>
                  <a:cubicBezTo>
                    <a:pt x="5412" y="121"/>
                    <a:pt x="6049" y="0"/>
                    <a:pt x="6675" y="0"/>
                  </a:cubicBezTo>
                  <a:lnTo>
                    <a:pt x="12404" y="0"/>
                  </a:lnTo>
                  <a:cubicBezTo>
                    <a:pt x="12599" y="0"/>
                    <a:pt x="12772" y="139"/>
                    <a:pt x="12833" y="347"/>
                  </a:cubicBezTo>
                  <a:cubicBezTo>
                    <a:pt x="12895" y="553"/>
                    <a:pt x="12827" y="781"/>
                    <a:pt x="12670" y="907"/>
                  </a:cubicBezTo>
                  <a:cubicBezTo>
                    <a:pt x="12670" y="907"/>
                    <a:pt x="12670" y="907"/>
                    <a:pt x="12670" y="907"/>
                  </a:cubicBezTo>
                  <a:close/>
                  <a:moveTo>
                    <a:pt x="21151" y="10807"/>
                  </a:moveTo>
                  <a:lnTo>
                    <a:pt x="17892" y="10807"/>
                  </a:lnTo>
                  <a:lnTo>
                    <a:pt x="17892" y="14433"/>
                  </a:lnTo>
                  <a:cubicBezTo>
                    <a:pt x="17892" y="14711"/>
                    <a:pt x="17691" y="14934"/>
                    <a:pt x="17443" y="14934"/>
                  </a:cubicBezTo>
                  <a:lnTo>
                    <a:pt x="16515" y="14934"/>
                  </a:lnTo>
                  <a:cubicBezTo>
                    <a:pt x="16266" y="14934"/>
                    <a:pt x="16063" y="14711"/>
                    <a:pt x="16063" y="14433"/>
                  </a:cubicBezTo>
                  <a:lnTo>
                    <a:pt x="16063" y="10807"/>
                  </a:lnTo>
                  <a:lnTo>
                    <a:pt x="12808" y="10807"/>
                  </a:lnTo>
                  <a:cubicBezTo>
                    <a:pt x="12559" y="10807"/>
                    <a:pt x="12355" y="10582"/>
                    <a:pt x="12355" y="10305"/>
                  </a:cubicBezTo>
                  <a:lnTo>
                    <a:pt x="12355" y="9273"/>
                  </a:lnTo>
                  <a:cubicBezTo>
                    <a:pt x="12355" y="8994"/>
                    <a:pt x="12559" y="8769"/>
                    <a:pt x="12808" y="8769"/>
                  </a:cubicBezTo>
                  <a:lnTo>
                    <a:pt x="16063" y="8769"/>
                  </a:lnTo>
                  <a:lnTo>
                    <a:pt x="16063" y="5144"/>
                  </a:lnTo>
                  <a:cubicBezTo>
                    <a:pt x="16063" y="4869"/>
                    <a:pt x="16266" y="4643"/>
                    <a:pt x="16515" y="4643"/>
                  </a:cubicBezTo>
                  <a:lnTo>
                    <a:pt x="17443" y="4643"/>
                  </a:lnTo>
                  <a:cubicBezTo>
                    <a:pt x="17691" y="4643"/>
                    <a:pt x="17892" y="4869"/>
                    <a:pt x="17892" y="5144"/>
                  </a:cubicBezTo>
                  <a:lnTo>
                    <a:pt x="17892" y="8769"/>
                  </a:lnTo>
                  <a:lnTo>
                    <a:pt x="21151" y="8769"/>
                  </a:lnTo>
                  <a:cubicBezTo>
                    <a:pt x="21396" y="8769"/>
                    <a:pt x="21600" y="8994"/>
                    <a:pt x="21600" y="9273"/>
                  </a:cubicBezTo>
                  <a:lnTo>
                    <a:pt x="21600" y="10305"/>
                  </a:lnTo>
                  <a:cubicBezTo>
                    <a:pt x="21600" y="10582"/>
                    <a:pt x="21396" y="10807"/>
                    <a:pt x="21151" y="10807"/>
                  </a:cubicBezTo>
                  <a:cubicBezTo>
                    <a:pt x="21151" y="10807"/>
                    <a:pt x="21151" y="10807"/>
                    <a:pt x="21151" y="10807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77" name="Google Shape;177;p6"/>
            <p:cNvSpPr/>
            <p:nvPr/>
          </p:nvSpPr>
          <p:spPr>
            <a:xfrm>
              <a:off x="11097651" y="11556529"/>
              <a:ext cx="363722" cy="489364"/>
            </a:xfrm>
            <a:custGeom>
              <a:rect b="b" l="l" r="r" t="t"/>
              <a:pathLst>
                <a:path extrusionOk="0" h="21600" w="21600">
                  <a:moveTo>
                    <a:pt x="0" y="1289"/>
                  </a:moveTo>
                  <a:lnTo>
                    <a:pt x="7526" y="11318"/>
                  </a:lnTo>
                  <a:lnTo>
                    <a:pt x="10639" y="10027"/>
                  </a:lnTo>
                  <a:lnTo>
                    <a:pt x="6735" y="4831"/>
                  </a:lnTo>
                  <a:cubicBezTo>
                    <a:pt x="7186" y="4822"/>
                    <a:pt x="7638" y="4734"/>
                    <a:pt x="8042" y="4542"/>
                  </a:cubicBezTo>
                  <a:cubicBezTo>
                    <a:pt x="8843" y="4160"/>
                    <a:pt x="9286" y="3488"/>
                    <a:pt x="9338" y="2779"/>
                  </a:cubicBezTo>
                  <a:cubicBezTo>
                    <a:pt x="9343" y="2717"/>
                    <a:pt x="9344" y="2654"/>
                    <a:pt x="9343" y="2591"/>
                  </a:cubicBezTo>
                  <a:cubicBezTo>
                    <a:pt x="10859" y="2532"/>
                    <a:pt x="12290" y="2713"/>
                    <a:pt x="13557" y="3159"/>
                  </a:cubicBezTo>
                  <a:cubicBezTo>
                    <a:pt x="15647" y="3894"/>
                    <a:pt x="17171" y="5277"/>
                    <a:pt x="17964" y="7158"/>
                  </a:cubicBezTo>
                  <a:cubicBezTo>
                    <a:pt x="19200" y="10089"/>
                    <a:pt x="17878" y="13269"/>
                    <a:pt x="14770" y="15143"/>
                  </a:cubicBezTo>
                  <a:lnTo>
                    <a:pt x="13545" y="13629"/>
                  </a:lnTo>
                  <a:lnTo>
                    <a:pt x="15711" y="12662"/>
                  </a:lnTo>
                  <a:lnTo>
                    <a:pt x="15100" y="11906"/>
                  </a:lnTo>
                  <a:lnTo>
                    <a:pt x="7202" y="15433"/>
                  </a:lnTo>
                  <a:lnTo>
                    <a:pt x="7813" y="16189"/>
                  </a:lnTo>
                  <a:lnTo>
                    <a:pt x="9983" y="15220"/>
                  </a:lnTo>
                  <a:lnTo>
                    <a:pt x="11972" y="17680"/>
                  </a:lnTo>
                  <a:lnTo>
                    <a:pt x="7432" y="19708"/>
                  </a:lnTo>
                  <a:lnTo>
                    <a:pt x="8961" y="21600"/>
                  </a:lnTo>
                  <a:lnTo>
                    <a:pt x="21600" y="15956"/>
                  </a:lnTo>
                  <a:lnTo>
                    <a:pt x="20070" y="14064"/>
                  </a:lnTo>
                  <a:lnTo>
                    <a:pt x="16905" y="15477"/>
                  </a:lnTo>
                  <a:cubicBezTo>
                    <a:pt x="19819" y="13226"/>
                    <a:pt x="20973" y="9873"/>
                    <a:pt x="19662" y="6762"/>
                  </a:cubicBezTo>
                  <a:cubicBezTo>
                    <a:pt x="18716" y="4520"/>
                    <a:pt x="16868" y="2861"/>
                    <a:pt x="14317" y="1964"/>
                  </a:cubicBezTo>
                  <a:cubicBezTo>
                    <a:pt x="12625" y="1368"/>
                    <a:pt x="10722" y="1151"/>
                    <a:pt x="8713" y="1295"/>
                  </a:cubicBezTo>
                  <a:cubicBezTo>
                    <a:pt x="7813" y="536"/>
                    <a:pt x="6285" y="336"/>
                    <a:pt x="5078" y="875"/>
                  </a:cubicBezTo>
                  <a:cubicBezTo>
                    <a:pt x="4725" y="1032"/>
                    <a:pt x="4440" y="1236"/>
                    <a:pt x="4217" y="1471"/>
                  </a:cubicBezTo>
                  <a:lnTo>
                    <a:pt x="3109" y="0"/>
                  </a:lnTo>
                  <a:lnTo>
                    <a:pt x="0" y="1289"/>
                  </a:lnTo>
                  <a:close/>
                  <a:moveTo>
                    <a:pt x="5994" y="2008"/>
                  </a:moveTo>
                  <a:cubicBezTo>
                    <a:pt x="6453" y="1798"/>
                    <a:pt x="7049" y="1856"/>
                    <a:pt x="7404" y="2156"/>
                  </a:cubicBezTo>
                  <a:cubicBezTo>
                    <a:pt x="7771" y="2467"/>
                    <a:pt x="7762" y="2932"/>
                    <a:pt x="7387" y="3235"/>
                  </a:cubicBezTo>
                  <a:cubicBezTo>
                    <a:pt x="7313" y="3300"/>
                    <a:pt x="7226" y="3359"/>
                    <a:pt x="7123" y="3405"/>
                  </a:cubicBezTo>
                  <a:cubicBezTo>
                    <a:pt x="6605" y="3637"/>
                    <a:pt x="5928" y="3511"/>
                    <a:pt x="5619" y="3126"/>
                  </a:cubicBezTo>
                  <a:cubicBezTo>
                    <a:pt x="5309" y="2742"/>
                    <a:pt x="5480" y="2244"/>
                    <a:pt x="5994" y="2008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78" name="Google Shape;178;p6"/>
            <p:cNvSpPr/>
            <p:nvPr/>
          </p:nvSpPr>
          <p:spPr>
            <a:xfrm>
              <a:off x="11475026" y="12061751"/>
              <a:ext cx="218222" cy="281582"/>
            </a:xfrm>
            <a:custGeom>
              <a:rect b="b" l="l" r="r" t="t"/>
              <a:pathLst>
                <a:path extrusionOk="0" h="21287" w="20935">
                  <a:moveTo>
                    <a:pt x="8719" y="13902"/>
                  </a:moveTo>
                  <a:cubicBezTo>
                    <a:pt x="8086" y="16090"/>
                    <a:pt x="7465" y="18199"/>
                    <a:pt x="6111" y="19862"/>
                  </a:cubicBezTo>
                  <a:cubicBezTo>
                    <a:pt x="5699" y="20370"/>
                    <a:pt x="5281" y="21012"/>
                    <a:pt x="4573" y="21287"/>
                  </a:cubicBezTo>
                  <a:cubicBezTo>
                    <a:pt x="3525" y="17039"/>
                    <a:pt x="5712" y="13464"/>
                    <a:pt x="6579" y="9893"/>
                  </a:cubicBezTo>
                  <a:cubicBezTo>
                    <a:pt x="5475" y="8121"/>
                    <a:pt x="6162" y="5116"/>
                    <a:pt x="8519" y="4777"/>
                  </a:cubicBezTo>
                  <a:cubicBezTo>
                    <a:pt x="11938" y="4282"/>
                    <a:pt x="11037" y="7536"/>
                    <a:pt x="10457" y="9049"/>
                  </a:cubicBezTo>
                  <a:cubicBezTo>
                    <a:pt x="10139" y="9877"/>
                    <a:pt x="9566" y="10671"/>
                    <a:pt x="9654" y="11581"/>
                  </a:cubicBezTo>
                  <a:cubicBezTo>
                    <a:pt x="9843" y="13499"/>
                    <a:pt x="12902" y="13622"/>
                    <a:pt x="14467" y="12636"/>
                  </a:cubicBezTo>
                  <a:cubicBezTo>
                    <a:pt x="16713" y="11223"/>
                    <a:pt x="17361" y="8494"/>
                    <a:pt x="17144" y="6253"/>
                  </a:cubicBezTo>
                  <a:cubicBezTo>
                    <a:pt x="16810" y="2840"/>
                    <a:pt x="11909" y="1143"/>
                    <a:pt x="7583" y="2508"/>
                  </a:cubicBezTo>
                  <a:cubicBezTo>
                    <a:pt x="5355" y="3211"/>
                    <a:pt x="3329" y="4827"/>
                    <a:pt x="3035" y="7202"/>
                  </a:cubicBezTo>
                  <a:cubicBezTo>
                    <a:pt x="2881" y="8453"/>
                    <a:pt x="3214" y="9451"/>
                    <a:pt x="3838" y="10156"/>
                  </a:cubicBezTo>
                  <a:cubicBezTo>
                    <a:pt x="3933" y="10263"/>
                    <a:pt x="4258" y="10453"/>
                    <a:pt x="4305" y="10738"/>
                  </a:cubicBezTo>
                  <a:cubicBezTo>
                    <a:pt x="4403" y="11316"/>
                    <a:pt x="3968" y="11940"/>
                    <a:pt x="3570" y="12371"/>
                  </a:cubicBezTo>
                  <a:cubicBezTo>
                    <a:pt x="1354" y="11867"/>
                    <a:pt x="210" y="10298"/>
                    <a:pt x="26" y="8311"/>
                  </a:cubicBezTo>
                  <a:cubicBezTo>
                    <a:pt x="-390" y="3790"/>
                    <a:pt x="4313" y="350"/>
                    <a:pt x="9854" y="29"/>
                  </a:cubicBezTo>
                  <a:cubicBezTo>
                    <a:pt x="15764" y="-313"/>
                    <a:pt x="20453" y="2380"/>
                    <a:pt x="20886" y="6306"/>
                  </a:cubicBezTo>
                  <a:cubicBezTo>
                    <a:pt x="21210" y="9225"/>
                    <a:pt x="19897" y="12163"/>
                    <a:pt x="17812" y="13743"/>
                  </a:cubicBezTo>
                  <a:cubicBezTo>
                    <a:pt x="16244" y="14931"/>
                    <a:pt x="12913" y="16092"/>
                    <a:pt x="10190" y="14957"/>
                  </a:cubicBezTo>
                  <a:cubicBezTo>
                    <a:pt x="9585" y="14704"/>
                    <a:pt x="9318" y="14397"/>
                    <a:pt x="8719" y="13902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79" name="Google Shape;179;p6"/>
            <p:cNvSpPr/>
            <p:nvPr/>
          </p:nvSpPr>
          <p:spPr>
            <a:xfrm>
              <a:off x="11001064" y="12147982"/>
              <a:ext cx="241994" cy="279620"/>
            </a:xfrm>
            <a:custGeom>
              <a:rect b="b" l="l" r="r" t="t"/>
              <a:pathLst>
                <a:path extrusionOk="0" h="21600" w="21600">
                  <a:moveTo>
                    <a:pt x="0" y="21600"/>
                  </a:moveTo>
                  <a:lnTo>
                    <a:pt x="1307" y="15970"/>
                  </a:lnTo>
                  <a:lnTo>
                    <a:pt x="6112" y="19464"/>
                  </a:lnTo>
                  <a:cubicBezTo>
                    <a:pt x="6112" y="19464"/>
                    <a:pt x="0" y="21600"/>
                    <a:pt x="0" y="21600"/>
                  </a:cubicBezTo>
                  <a:close/>
                  <a:moveTo>
                    <a:pt x="6773" y="18782"/>
                  </a:moveTo>
                  <a:lnTo>
                    <a:pt x="1968" y="15288"/>
                  </a:lnTo>
                  <a:lnTo>
                    <a:pt x="13737" y="3150"/>
                  </a:lnTo>
                  <a:lnTo>
                    <a:pt x="18545" y="6642"/>
                  </a:lnTo>
                  <a:cubicBezTo>
                    <a:pt x="18545" y="6642"/>
                    <a:pt x="6773" y="18782"/>
                    <a:pt x="6773" y="18782"/>
                  </a:cubicBezTo>
                  <a:close/>
                  <a:moveTo>
                    <a:pt x="19218" y="5946"/>
                  </a:moveTo>
                  <a:lnTo>
                    <a:pt x="14411" y="2455"/>
                  </a:lnTo>
                  <a:lnTo>
                    <a:pt x="16792" y="0"/>
                  </a:lnTo>
                  <a:lnTo>
                    <a:pt x="21600" y="3492"/>
                  </a:lnTo>
                  <a:cubicBezTo>
                    <a:pt x="21600" y="3492"/>
                    <a:pt x="19218" y="5946"/>
                    <a:pt x="19218" y="5946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80" name="Google Shape;180;p6"/>
            <p:cNvSpPr/>
            <p:nvPr/>
          </p:nvSpPr>
          <p:spPr>
            <a:xfrm>
              <a:off x="11499317" y="12714275"/>
              <a:ext cx="353634" cy="243124"/>
            </a:xfrm>
            <a:custGeom>
              <a:rect b="b" l="l" r="r" t="t"/>
              <a:pathLst>
                <a:path extrusionOk="0" h="21600" w="21600">
                  <a:moveTo>
                    <a:pt x="14829" y="10800"/>
                  </a:moveTo>
                  <a:lnTo>
                    <a:pt x="14850" y="5891"/>
                  </a:lnTo>
                  <a:lnTo>
                    <a:pt x="18865" y="5891"/>
                  </a:lnTo>
                  <a:lnTo>
                    <a:pt x="20250" y="10800"/>
                  </a:lnTo>
                  <a:lnTo>
                    <a:pt x="14829" y="10800"/>
                  </a:lnTo>
                  <a:close/>
                  <a:moveTo>
                    <a:pt x="20250" y="5564"/>
                  </a:moveTo>
                  <a:cubicBezTo>
                    <a:pt x="19879" y="3856"/>
                    <a:pt x="18900" y="3919"/>
                    <a:pt x="18900" y="3919"/>
                  </a:cubicBezTo>
                  <a:lnTo>
                    <a:pt x="13495" y="3919"/>
                  </a:lnTo>
                  <a:lnTo>
                    <a:pt x="13495" y="18655"/>
                  </a:lnTo>
                  <a:lnTo>
                    <a:pt x="15525" y="18655"/>
                  </a:lnTo>
                  <a:cubicBezTo>
                    <a:pt x="15527" y="14736"/>
                    <a:pt x="16734" y="14727"/>
                    <a:pt x="18225" y="14728"/>
                  </a:cubicBezTo>
                  <a:cubicBezTo>
                    <a:pt x="19716" y="14728"/>
                    <a:pt x="20918" y="14757"/>
                    <a:pt x="20924" y="18655"/>
                  </a:cubicBezTo>
                  <a:lnTo>
                    <a:pt x="21600" y="18655"/>
                  </a:lnTo>
                  <a:lnTo>
                    <a:pt x="21600" y="10817"/>
                  </a:lnTo>
                  <a:cubicBezTo>
                    <a:pt x="21600" y="10817"/>
                    <a:pt x="20621" y="7272"/>
                    <a:pt x="20250" y="5564"/>
                  </a:cubicBezTo>
                  <a:close/>
                  <a:moveTo>
                    <a:pt x="12690" y="1964"/>
                  </a:moveTo>
                  <a:lnTo>
                    <a:pt x="12690" y="18655"/>
                  </a:lnTo>
                  <a:lnTo>
                    <a:pt x="6750" y="18655"/>
                  </a:lnTo>
                  <a:cubicBezTo>
                    <a:pt x="6750" y="14728"/>
                    <a:pt x="5541" y="14728"/>
                    <a:pt x="4050" y="14728"/>
                  </a:cubicBezTo>
                  <a:cubicBezTo>
                    <a:pt x="2559" y="14728"/>
                    <a:pt x="1350" y="14728"/>
                    <a:pt x="1350" y="18655"/>
                  </a:cubicBezTo>
                  <a:lnTo>
                    <a:pt x="0" y="18655"/>
                  </a:lnTo>
                  <a:lnTo>
                    <a:pt x="0" y="1964"/>
                  </a:lnTo>
                  <a:cubicBezTo>
                    <a:pt x="0" y="1421"/>
                    <a:pt x="151" y="931"/>
                    <a:pt x="395" y="575"/>
                  </a:cubicBezTo>
                  <a:cubicBezTo>
                    <a:pt x="640" y="220"/>
                    <a:pt x="977" y="0"/>
                    <a:pt x="1350" y="0"/>
                  </a:cubicBezTo>
                  <a:lnTo>
                    <a:pt x="11340" y="0"/>
                  </a:lnTo>
                  <a:cubicBezTo>
                    <a:pt x="11713" y="0"/>
                    <a:pt x="12050" y="220"/>
                    <a:pt x="12295" y="575"/>
                  </a:cubicBezTo>
                  <a:cubicBezTo>
                    <a:pt x="12539" y="931"/>
                    <a:pt x="12690" y="1421"/>
                    <a:pt x="12690" y="1964"/>
                  </a:cubicBezTo>
                  <a:close/>
                  <a:moveTo>
                    <a:pt x="4050" y="19636"/>
                  </a:moveTo>
                  <a:cubicBezTo>
                    <a:pt x="3677" y="19636"/>
                    <a:pt x="3375" y="19197"/>
                    <a:pt x="3375" y="18655"/>
                  </a:cubicBezTo>
                  <a:cubicBezTo>
                    <a:pt x="3375" y="18112"/>
                    <a:pt x="3677" y="17673"/>
                    <a:pt x="4050" y="17673"/>
                  </a:cubicBezTo>
                  <a:cubicBezTo>
                    <a:pt x="4423" y="17673"/>
                    <a:pt x="4725" y="18112"/>
                    <a:pt x="4725" y="18655"/>
                  </a:cubicBezTo>
                  <a:cubicBezTo>
                    <a:pt x="4725" y="19197"/>
                    <a:pt x="4423" y="19636"/>
                    <a:pt x="4050" y="19636"/>
                  </a:cubicBezTo>
                  <a:close/>
                  <a:moveTo>
                    <a:pt x="4050" y="15709"/>
                  </a:moveTo>
                  <a:cubicBezTo>
                    <a:pt x="2932" y="15709"/>
                    <a:pt x="2025" y="17028"/>
                    <a:pt x="2025" y="18655"/>
                  </a:cubicBezTo>
                  <a:cubicBezTo>
                    <a:pt x="2025" y="20281"/>
                    <a:pt x="2932" y="21600"/>
                    <a:pt x="4050" y="21600"/>
                  </a:cubicBezTo>
                  <a:cubicBezTo>
                    <a:pt x="5168" y="21600"/>
                    <a:pt x="6075" y="20281"/>
                    <a:pt x="6075" y="18655"/>
                  </a:cubicBezTo>
                  <a:cubicBezTo>
                    <a:pt x="6075" y="17028"/>
                    <a:pt x="5168" y="15709"/>
                    <a:pt x="4050" y="15709"/>
                  </a:cubicBezTo>
                  <a:close/>
                  <a:moveTo>
                    <a:pt x="18225" y="19636"/>
                  </a:moveTo>
                  <a:cubicBezTo>
                    <a:pt x="17852" y="19636"/>
                    <a:pt x="17550" y="19197"/>
                    <a:pt x="17550" y="18655"/>
                  </a:cubicBezTo>
                  <a:cubicBezTo>
                    <a:pt x="17550" y="18112"/>
                    <a:pt x="17852" y="17673"/>
                    <a:pt x="18225" y="17673"/>
                  </a:cubicBezTo>
                  <a:cubicBezTo>
                    <a:pt x="18598" y="17673"/>
                    <a:pt x="18900" y="18112"/>
                    <a:pt x="18900" y="18655"/>
                  </a:cubicBezTo>
                  <a:cubicBezTo>
                    <a:pt x="18900" y="19197"/>
                    <a:pt x="18598" y="19636"/>
                    <a:pt x="18225" y="19636"/>
                  </a:cubicBezTo>
                  <a:close/>
                  <a:moveTo>
                    <a:pt x="18225" y="15709"/>
                  </a:moveTo>
                  <a:cubicBezTo>
                    <a:pt x="17107" y="15709"/>
                    <a:pt x="16200" y="17028"/>
                    <a:pt x="16200" y="18655"/>
                  </a:cubicBezTo>
                  <a:cubicBezTo>
                    <a:pt x="16200" y="20281"/>
                    <a:pt x="17107" y="21600"/>
                    <a:pt x="18225" y="21600"/>
                  </a:cubicBezTo>
                  <a:cubicBezTo>
                    <a:pt x="19343" y="21600"/>
                    <a:pt x="20250" y="20281"/>
                    <a:pt x="20250" y="18655"/>
                  </a:cubicBezTo>
                  <a:cubicBezTo>
                    <a:pt x="20250" y="17028"/>
                    <a:pt x="19343" y="15709"/>
                    <a:pt x="18225" y="15709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b" bIns="26775" lIns="26775" spcFirstLastPara="1" rIns="26775" wrap="square" tIns="267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81" name="Google Shape;181;p6"/>
            <p:cNvSpPr/>
            <p:nvPr/>
          </p:nvSpPr>
          <p:spPr>
            <a:xfrm rot="1920000">
              <a:off x="12259440" y="12552699"/>
              <a:ext cx="459460" cy="127604"/>
            </a:xfrm>
            <a:custGeom>
              <a:rect b="b" l="l" r="r" t="t"/>
              <a:pathLst>
                <a:path extrusionOk="0" h="21600" w="21600">
                  <a:moveTo>
                    <a:pt x="21600" y="14936"/>
                  </a:moveTo>
                  <a:lnTo>
                    <a:pt x="17631" y="5428"/>
                  </a:lnTo>
                  <a:lnTo>
                    <a:pt x="17241" y="21600"/>
                  </a:lnTo>
                  <a:cubicBezTo>
                    <a:pt x="17241" y="21600"/>
                    <a:pt x="21600" y="14936"/>
                    <a:pt x="21600" y="14936"/>
                  </a:cubicBezTo>
                  <a:close/>
                  <a:moveTo>
                    <a:pt x="16506" y="21368"/>
                  </a:moveTo>
                  <a:lnTo>
                    <a:pt x="16896" y="5196"/>
                  </a:lnTo>
                  <a:lnTo>
                    <a:pt x="3794" y="1071"/>
                  </a:lnTo>
                  <a:lnTo>
                    <a:pt x="3401" y="17243"/>
                  </a:lnTo>
                  <a:cubicBezTo>
                    <a:pt x="3401" y="17243"/>
                    <a:pt x="16506" y="21368"/>
                    <a:pt x="16506" y="21368"/>
                  </a:cubicBezTo>
                  <a:close/>
                  <a:moveTo>
                    <a:pt x="2651" y="17004"/>
                  </a:moveTo>
                  <a:lnTo>
                    <a:pt x="3043" y="832"/>
                  </a:lnTo>
                  <a:lnTo>
                    <a:pt x="393" y="0"/>
                  </a:lnTo>
                  <a:lnTo>
                    <a:pt x="0" y="16172"/>
                  </a:lnTo>
                  <a:cubicBezTo>
                    <a:pt x="0" y="16172"/>
                    <a:pt x="2651" y="17004"/>
                    <a:pt x="2651" y="17004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82" name="Google Shape;182;p6"/>
            <p:cNvSpPr/>
            <p:nvPr/>
          </p:nvSpPr>
          <p:spPr>
            <a:xfrm>
              <a:off x="10340903" y="5125500"/>
              <a:ext cx="609452" cy="544702"/>
            </a:xfrm>
            <a:custGeom>
              <a:rect b="b" l="l" r="r" t="t"/>
              <a:pathLst>
                <a:path extrusionOk="0" h="21484" w="21600">
                  <a:moveTo>
                    <a:pt x="19415" y="16649"/>
                  </a:moveTo>
                  <a:cubicBezTo>
                    <a:pt x="20161" y="16995"/>
                    <a:pt x="20794" y="17015"/>
                    <a:pt x="20797" y="18016"/>
                  </a:cubicBezTo>
                  <a:lnTo>
                    <a:pt x="21600" y="21484"/>
                  </a:lnTo>
                  <a:lnTo>
                    <a:pt x="0" y="21484"/>
                  </a:lnTo>
                  <a:cubicBezTo>
                    <a:pt x="91" y="20771"/>
                    <a:pt x="349" y="19060"/>
                    <a:pt x="573" y="18136"/>
                  </a:cubicBezTo>
                  <a:cubicBezTo>
                    <a:pt x="679" y="17700"/>
                    <a:pt x="1212" y="16975"/>
                    <a:pt x="2036" y="16624"/>
                  </a:cubicBezTo>
                  <a:cubicBezTo>
                    <a:pt x="4050" y="15766"/>
                    <a:pt x="6877" y="14370"/>
                    <a:pt x="7251" y="13724"/>
                  </a:cubicBezTo>
                  <a:cubicBezTo>
                    <a:pt x="7484" y="13323"/>
                    <a:pt x="7579" y="13743"/>
                    <a:pt x="7681" y="13421"/>
                  </a:cubicBezTo>
                  <a:cubicBezTo>
                    <a:pt x="7916" y="12679"/>
                    <a:pt x="7968" y="11587"/>
                    <a:pt x="7968" y="11587"/>
                  </a:cubicBezTo>
                  <a:cubicBezTo>
                    <a:pt x="7848" y="11494"/>
                    <a:pt x="7572" y="10786"/>
                    <a:pt x="7434" y="10117"/>
                  </a:cubicBezTo>
                  <a:cubicBezTo>
                    <a:pt x="7387" y="9891"/>
                    <a:pt x="7082" y="9884"/>
                    <a:pt x="6846" y="8995"/>
                  </a:cubicBezTo>
                  <a:cubicBezTo>
                    <a:pt x="6653" y="8263"/>
                    <a:pt x="6425" y="7272"/>
                    <a:pt x="6518" y="6932"/>
                  </a:cubicBezTo>
                  <a:cubicBezTo>
                    <a:pt x="6566" y="6758"/>
                    <a:pt x="6695" y="6822"/>
                    <a:pt x="6716" y="6831"/>
                  </a:cubicBezTo>
                  <a:cubicBezTo>
                    <a:pt x="6697" y="6706"/>
                    <a:pt x="6673" y="6705"/>
                    <a:pt x="6649" y="6531"/>
                  </a:cubicBezTo>
                  <a:cubicBezTo>
                    <a:pt x="6603" y="6199"/>
                    <a:pt x="6428" y="5653"/>
                    <a:pt x="6414" y="5330"/>
                  </a:cubicBezTo>
                  <a:cubicBezTo>
                    <a:pt x="6302" y="2941"/>
                    <a:pt x="6814" y="1517"/>
                    <a:pt x="7802" y="834"/>
                  </a:cubicBezTo>
                  <a:cubicBezTo>
                    <a:pt x="8064" y="653"/>
                    <a:pt x="9136" y="145"/>
                    <a:pt x="9462" y="64"/>
                  </a:cubicBezTo>
                  <a:cubicBezTo>
                    <a:pt x="10187" y="-116"/>
                    <a:pt x="11659" y="109"/>
                    <a:pt x="12338" y="443"/>
                  </a:cubicBezTo>
                  <a:cubicBezTo>
                    <a:pt x="14203" y="1346"/>
                    <a:pt x="14766" y="2285"/>
                    <a:pt x="14624" y="5330"/>
                  </a:cubicBezTo>
                  <a:cubicBezTo>
                    <a:pt x="14599" y="5877"/>
                    <a:pt x="14486" y="6618"/>
                    <a:pt x="14433" y="6945"/>
                  </a:cubicBezTo>
                  <a:cubicBezTo>
                    <a:pt x="14521" y="6860"/>
                    <a:pt x="14606" y="6807"/>
                    <a:pt x="14679" y="6813"/>
                  </a:cubicBezTo>
                  <a:cubicBezTo>
                    <a:pt x="14982" y="6833"/>
                    <a:pt x="14696" y="8105"/>
                    <a:pt x="14460" y="8995"/>
                  </a:cubicBezTo>
                  <a:cubicBezTo>
                    <a:pt x="14225" y="9884"/>
                    <a:pt x="13904" y="9888"/>
                    <a:pt x="13872" y="10117"/>
                  </a:cubicBezTo>
                  <a:cubicBezTo>
                    <a:pt x="13761" y="10901"/>
                    <a:pt x="13490" y="11361"/>
                    <a:pt x="13347" y="11576"/>
                  </a:cubicBezTo>
                  <a:cubicBezTo>
                    <a:pt x="13347" y="11576"/>
                    <a:pt x="13436" y="12775"/>
                    <a:pt x="13704" y="13449"/>
                  </a:cubicBezTo>
                  <a:cubicBezTo>
                    <a:pt x="13812" y="13730"/>
                    <a:pt x="13931" y="13430"/>
                    <a:pt x="14102" y="13742"/>
                  </a:cubicBezTo>
                  <a:cubicBezTo>
                    <a:pt x="14018" y="13588"/>
                    <a:pt x="14272" y="14339"/>
                    <a:pt x="15405" y="14858"/>
                  </a:cubicBezTo>
                  <a:cubicBezTo>
                    <a:pt x="17512" y="15825"/>
                    <a:pt x="18500" y="16226"/>
                    <a:pt x="19415" y="1664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83" name="Google Shape;183;p6"/>
            <p:cNvSpPr/>
            <p:nvPr/>
          </p:nvSpPr>
          <p:spPr>
            <a:xfrm>
              <a:off x="9854702" y="4803941"/>
              <a:ext cx="502982" cy="459644"/>
            </a:xfrm>
            <a:custGeom>
              <a:rect b="b" l="l" r="r" t="t"/>
              <a:pathLst>
                <a:path extrusionOk="0" h="20716" w="20409">
                  <a:moveTo>
                    <a:pt x="19071" y="18146"/>
                  </a:moveTo>
                  <a:cubicBezTo>
                    <a:pt x="20183" y="16314"/>
                    <a:pt x="19749" y="13820"/>
                    <a:pt x="18102" y="12586"/>
                  </a:cubicBezTo>
                  <a:cubicBezTo>
                    <a:pt x="17662" y="12256"/>
                    <a:pt x="17178" y="12053"/>
                    <a:pt x="16685" y="11962"/>
                  </a:cubicBezTo>
                  <a:lnTo>
                    <a:pt x="16672" y="15889"/>
                  </a:lnTo>
                  <a:cubicBezTo>
                    <a:pt x="16671" y="16166"/>
                    <a:pt x="16469" y="16390"/>
                    <a:pt x="16220" y="16389"/>
                  </a:cubicBezTo>
                  <a:cubicBezTo>
                    <a:pt x="15971" y="16388"/>
                    <a:pt x="15770" y="16164"/>
                    <a:pt x="15771" y="15887"/>
                  </a:cubicBezTo>
                  <a:lnTo>
                    <a:pt x="15784" y="11921"/>
                  </a:lnTo>
                  <a:cubicBezTo>
                    <a:pt x="14735" y="12022"/>
                    <a:pt x="13732" y="12627"/>
                    <a:pt x="13098" y="13672"/>
                  </a:cubicBezTo>
                  <a:cubicBezTo>
                    <a:pt x="11985" y="15504"/>
                    <a:pt x="12420" y="17998"/>
                    <a:pt x="14067" y="19232"/>
                  </a:cubicBezTo>
                  <a:cubicBezTo>
                    <a:pt x="15713" y="20465"/>
                    <a:pt x="17958" y="19979"/>
                    <a:pt x="19071" y="18146"/>
                  </a:cubicBezTo>
                  <a:close/>
                  <a:moveTo>
                    <a:pt x="16740" y="7857"/>
                  </a:moveTo>
                  <a:lnTo>
                    <a:pt x="15291" y="6772"/>
                  </a:lnTo>
                  <a:cubicBezTo>
                    <a:pt x="15127" y="6649"/>
                    <a:pt x="15015" y="6369"/>
                    <a:pt x="15043" y="6151"/>
                  </a:cubicBezTo>
                  <a:lnTo>
                    <a:pt x="15275" y="4322"/>
                  </a:lnTo>
                  <a:lnTo>
                    <a:pt x="11975" y="5321"/>
                  </a:lnTo>
                  <a:cubicBezTo>
                    <a:pt x="11975" y="5321"/>
                    <a:pt x="12203" y="5706"/>
                    <a:pt x="12483" y="6179"/>
                  </a:cubicBezTo>
                  <a:lnTo>
                    <a:pt x="16109" y="8895"/>
                  </a:lnTo>
                  <a:cubicBezTo>
                    <a:pt x="16109" y="8895"/>
                    <a:pt x="16740" y="7857"/>
                    <a:pt x="16740" y="7857"/>
                  </a:cubicBezTo>
                  <a:close/>
                  <a:moveTo>
                    <a:pt x="15093" y="9342"/>
                  </a:moveTo>
                  <a:lnTo>
                    <a:pt x="13604" y="8227"/>
                  </a:lnTo>
                  <a:cubicBezTo>
                    <a:pt x="13647" y="8494"/>
                    <a:pt x="13599" y="8776"/>
                    <a:pt x="13458" y="9008"/>
                  </a:cubicBezTo>
                  <a:lnTo>
                    <a:pt x="13459" y="9008"/>
                  </a:lnTo>
                  <a:cubicBezTo>
                    <a:pt x="13459" y="9008"/>
                    <a:pt x="13042" y="9692"/>
                    <a:pt x="12523" y="10542"/>
                  </a:cubicBezTo>
                  <a:cubicBezTo>
                    <a:pt x="12523" y="10542"/>
                    <a:pt x="15093" y="9342"/>
                    <a:pt x="15093" y="9342"/>
                  </a:cubicBezTo>
                  <a:close/>
                  <a:moveTo>
                    <a:pt x="11619" y="8259"/>
                  </a:moveTo>
                  <a:cubicBezTo>
                    <a:pt x="11619" y="8259"/>
                    <a:pt x="10321" y="6315"/>
                    <a:pt x="9704" y="5383"/>
                  </a:cubicBezTo>
                  <a:lnTo>
                    <a:pt x="8507" y="5869"/>
                  </a:lnTo>
                  <a:cubicBezTo>
                    <a:pt x="8769" y="6978"/>
                    <a:pt x="8675" y="8186"/>
                    <a:pt x="8184" y="9262"/>
                  </a:cubicBezTo>
                  <a:lnTo>
                    <a:pt x="10126" y="10718"/>
                  </a:lnTo>
                  <a:cubicBezTo>
                    <a:pt x="10126" y="10718"/>
                    <a:pt x="11619" y="8259"/>
                    <a:pt x="11619" y="8259"/>
                  </a:cubicBezTo>
                  <a:close/>
                  <a:moveTo>
                    <a:pt x="7096" y="9656"/>
                  </a:moveTo>
                  <a:lnTo>
                    <a:pt x="4125" y="7430"/>
                  </a:lnTo>
                  <a:cubicBezTo>
                    <a:pt x="3919" y="7275"/>
                    <a:pt x="3865" y="6964"/>
                    <a:pt x="4004" y="6735"/>
                  </a:cubicBezTo>
                  <a:cubicBezTo>
                    <a:pt x="4067" y="6631"/>
                    <a:pt x="4159" y="6564"/>
                    <a:pt x="4260" y="6533"/>
                  </a:cubicBezTo>
                  <a:lnTo>
                    <a:pt x="4259" y="6531"/>
                  </a:lnTo>
                  <a:lnTo>
                    <a:pt x="7505" y="5212"/>
                  </a:lnTo>
                  <a:cubicBezTo>
                    <a:pt x="7238" y="4652"/>
                    <a:pt x="6848" y="4155"/>
                    <a:pt x="6343" y="3777"/>
                  </a:cubicBezTo>
                  <a:cubicBezTo>
                    <a:pt x="4697" y="2543"/>
                    <a:pt x="2452" y="3030"/>
                    <a:pt x="1339" y="4862"/>
                  </a:cubicBezTo>
                  <a:cubicBezTo>
                    <a:pt x="227" y="6694"/>
                    <a:pt x="661" y="9188"/>
                    <a:pt x="2308" y="10422"/>
                  </a:cubicBezTo>
                  <a:cubicBezTo>
                    <a:pt x="3854" y="11580"/>
                    <a:pt x="5928" y="11221"/>
                    <a:pt x="7096" y="9656"/>
                  </a:cubicBezTo>
                  <a:close/>
                  <a:moveTo>
                    <a:pt x="5362" y="7148"/>
                  </a:moveTo>
                  <a:lnTo>
                    <a:pt x="7578" y="8808"/>
                  </a:lnTo>
                  <a:cubicBezTo>
                    <a:pt x="7940" y="7960"/>
                    <a:pt x="8013" y="7021"/>
                    <a:pt x="7822" y="6148"/>
                  </a:cubicBezTo>
                  <a:cubicBezTo>
                    <a:pt x="7822" y="6148"/>
                    <a:pt x="5362" y="7148"/>
                    <a:pt x="5362" y="7148"/>
                  </a:cubicBezTo>
                  <a:close/>
                  <a:moveTo>
                    <a:pt x="19668" y="18594"/>
                  </a:moveTo>
                  <a:cubicBezTo>
                    <a:pt x="18331" y="20796"/>
                    <a:pt x="15642" y="21379"/>
                    <a:pt x="13663" y="19896"/>
                  </a:cubicBezTo>
                  <a:cubicBezTo>
                    <a:pt x="11684" y="18413"/>
                    <a:pt x="11164" y="15426"/>
                    <a:pt x="12501" y="13224"/>
                  </a:cubicBezTo>
                  <a:cubicBezTo>
                    <a:pt x="13276" y="11948"/>
                    <a:pt x="14505" y="11216"/>
                    <a:pt x="15787" y="11115"/>
                  </a:cubicBezTo>
                  <a:lnTo>
                    <a:pt x="15791" y="10101"/>
                  </a:lnTo>
                  <a:lnTo>
                    <a:pt x="11595" y="12059"/>
                  </a:lnTo>
                  <a:cubicBezTo>
                    <a:pt x="11028" y="12983"/>
                    <a:pt x="10547" y="13764"/>
                    <a:pt x="10524" y="13787"/>
                  </a:cubicBezTo>
                  <a:cubicBezTo>
                    <a:pt x="10135" y="14180"/>
                    <a:pt x="9533" y="14149"/>
                    <a:pt x="9180" y="13717"/>
                  </a:cubicBezTo>
                  <a:cubicBezTo>
                    <a:pt x="8879" y="13349"/>
                    <a:pt x="8857" y="12810"/>
                    <a:pt x="9097" y="12415"/>
                  </a:cubicBezTo>
                  <a:lnTo>
                    <a:pt x="9096" y="12414"/>
                  </a:lnTo>
                  <a:lnTo>
                    <a:pt x="9622" y="11548"/>
                  </a:lnTo>
                  <a:lnTo>
                    <a:pt x="7695" y="10105"/>
                  </a:lnTo>
                  <a:cubicBezTo>
                    <a:pt x="6301" y="12039"/>
                    <a:pt x="3783" y="12494"/>
                    <a:pt x="1904" y="11086"/>
                  </a:cubicBezTo>
                  <a:cubicBezTo>
                    <a:pt x="-75" y="9603"/>
                    <a:pt x="-595" y="6616"/>
                    <a:pt x="742" y="4414"/>
                  </a:cubicBezTo>
                  <a:cubicBezTo>
                    <a:pt x="2079" y="2212"/>
                    <a:pt x="4768" y="1629"/>
                    <a:pt x="6747" y="3112"/>
                  </a:cubicBezTo>
                  <a:cubicBezTo>
                    <a:pt x="7383" y="3589"/>
                    <a:pt x="7868" y="4222"/>
                    <a:pt x="8189" y="4933"/>
                  </a:cubicBezTo>
                  <a:lnTo>
                    <a:pt x="9242" y="4506"/>
                  </a:lnTo>
                  <a:cubicBezTo>
                    <a:pt x="9107" y="3945"/>
                    <a:pt x="9252" y="3323"/>
                    <a:pt x="9665" y="2905"/>
                  </a:cubicBezTo>
                  <a:cubicBezTo>
                    <a:pt x="9859" y="2709"/>
                    <a:pt x="10089" y="2584"/>
                    <a:pt x="10328" y="2526"/>
                  </a:cubicBezTo>
                  <a:lnTo>
                    <a:pt x="10328" y="2525"/>
                  </a:lnTo>
                  <a:lnTo>
                    <a:pt x="15055" y="1211"/>
                  </a:lnTo>
                  <a:lnTo>
                    <a:pt x="15055" y="1211"/>
                  </a:lnTo>
                  <a:cubicBezTo>
                    <a:pt x="15587" y="1000"/>
                    <a:pt x="16204" y="1148"/>
                    <a:pt x="16607" y="1641"/>
                  </a:cubicBezTo>
                  <a:cubicBezTo>
                    <a:pt x="16925" y="2031"/>
                    <a:pt x="17037" y="2548"/>
                    <a:pt x="16952" y="3028"/>
                  </a:cubicBezTo>
                  <a:lnTo>
                    <a:pt x="16953" y="3029"/>
                  </a:lnTo>
                  <a:lnTo>
                    <a:pt x="16496" y="5740"/>
                  </a:lnTo>
                  <a:lnTo>
                    <a:pt x="18231" y="7041"/>
                  </a:lnTo>
                  <a:cubicBezTo>
                    <a:pt x="18561" y="7288"/>
                    <a:pt x="18648" y="7786"/>
                    <a:pt x="18425" y="8153"/>
                  </a:cubicBezTo>
                  <a:cubicBezTo>
                    <a:pt x="18217" y="8496"/>
                    <a:pt x="17812" y="8599"/>
                    <a:pt x="17491" y="8409"/>
                  </a:cubicBezTo>
                  <a:lnTo>
                    <a:pt x="16693" y="9723"/>
                  </a:lnTo>
                  <a:lnTo>
                    <a:pt x="16688" y="11148"/>
                  </a:lnTo>
                  <a:cubicBezTo>
                    <a:pt x="17320" y="11245"/>
                    <a:pt x="17941" y="11499"/>
                    <a:pt x="18505" y="11922"/>
                  </a:cubicBezTo>
                  <a:cubicBezTo>
                    <a:pt x="20485" y="13405"/>
                    <a:pt x="21005" y="16392"/>
                    <a:pt x="19668" y="18594"/>
                  </a:cubicBezTo>
                  <a:close/>
                  <a:moveTo>
                    <a:pt x="17732" y="707"/>
                  </a:moveTo>
                  <a:cubicBezTo>
                    <a:pt x="18178" y="-27"/>
                    <a:pt x="19074" y="-221"/>
                    <a:pt x="19734" y="273"/>
                  </a:cubicBezTo>
                  <a:cubicBezTo>
                    <a:pt x="20394" y="767"/>
                    <a:pt x="20567" y="1763"/>
                    <a:pt x="20121" y="2497"/>
                  </a:cubicBezTo>
                  <a:cubicBezTo>
                    <a:pt x="19676" y="3231"/>
                    <a:pt x="18780" y="3426"/>
                    <a:pt x="18120" y="2931"/>
                  </a:cubicBezTo>
                  <a:cubicBezTo>
                    <a:pt x="17460" y="2437"/>
                    <a:pt x="17287" y="1441"/>
                    <a:pt x="17732" y="707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84" name="Google Shape;184;p6"/>
            <p:cNvSpPr/>
            <p:nvPr/>
          </p:nvSpPr>
          <p:spPr>
            <a:xfrm>
              <a:off x="10882778" y="5040627"/>
              <a:ext cx="347554" cy="302336"/>
            </a:xfrm>
            <a:custGeom>
              <a:rect b="b" l="l" r="r" t="t"/>
              <a:pathLst>
                <a:path extrusionOk="0" h="21600" w="21557">
                  <a:moveTo>
                    <a:pt x="0" y="307"/>
                  </a:moveTo>
                  <a:lnTo>
                    <a:pt x="120" y="8229"/>
                  </a:lnTo>
                  <a:cubicBezTo>
                    <a:pt x="120" y="8229"/>
                    <a:pt x="1074" y="9367"/>
                    <a:pt x="2052" y="8590"/>
                  </a:cubicBezTo>
                  <a:cubicBezTo>
                    <a:pt x="3133" y="7728"/>
                    <a:pt x="5865" y="7659"/>
                    <a:pt x="5855" y="10716"/>
                  </a:cubicBezTo>
                  <a:cubicBezTo>
                    <a:pt x="5845" y="13772"/>
                    <a:pt x="3624" y="13944"/>
                    <a:pt x="2389" y="13251"/>
                  </a:cubicBezTo>
                  <a:cubicBezTo>
                    <a:pt x="1272" y="12623"/>
                    <a:pt x="199" y="13432"/>
                    <a:pt x="199" y="13432"/>
                  </a:cubicBezTo>
                  <a:lnTo>
                    <a:pt x="323" y="21600"/>
                  </a:lnTo>
                  <a:lnTo>
                    <a:pt x="6451" y="21477"/>
                  </a:lnTo>
                  <a:cubicBezTo>
                    <a:pt x="6451" y="21477"/>
                    <a:pt x="6986" y="20514"/>
                    <a:pt x="6421" y="19495"/>
                  </a:cubicBezTo>
                  <a:cubicBezTo>
                    <a:pt x="5733" y="18260"/>
                    <a:pt x="5615" y="15424"/>
                    <a:pt x="8509" y="15365"/>
                  </a:cubicBezTo>
                  <a:cubicBezTo>
                    <a:pt x="11403" y="15307"/>
                    <a:pt x="11419" y="18067"/>
                    <a:pt x="10615" y="19535"/>
                  </a:cubicBezTo>
                  <a:cubicBezTo>
                    <a:pt x="10013" y="20636"/>
                    <a:pt x="10643" y="21392"/>
                    <a:pt x="10643" y="21392"/>
                  </a:cubicBezTo>
                  <a:lnTo>
                    <a:pt x="15804" y="21289"/>
                  </a:lnTo>
                  <a:cubicBezTo>
                    <a:pt x="15804" y="21289"/>
                    <a:pt x="15557" y="15444"/>
                    <a:pt x="15758" y="13903"/>
                  </a:cubicBezTo>
                  <a:cubicBezTo>
                    <a:pt x="15974" y="12251"/>
                    <a:pt x="17639" y="13349"/>
                    <a:pt x="17948" y="13520"/>
                  </a:cubicBezTo>
                  <a:cubicBezTo>
                    <a:pt x="19729" y="14509"/>
                    <a:pt x="21600" y="13423"/>
                    <a:pt x="21556" y="10521"/>
                  </a:cubicBezTo>
                  <a:cubicBezTo>
                    <a:pt x="21512" y="7619"/>
                    <a:pt x="18822" y="6942"/>
                    <a:pt x="17537" y="8101"/>
                  </a:cubicBezTo>
                  <a:cubicBezTo>
                    <a:pt x="16582" y="8962"/>
                    <a:pt x="15790" y="9114"/>
                    <a:pt x="15630" y="8309"/>
                  </a:cubicBezTo>
                  <a:cubicBezTo>
                    <a:pt x="15257" y="6427"/>
                    <a:pt x="15266" y="0"/>
                    <a:pt x="15266" y="0"/>
                  </a:cubicBezTo>
                  <a:lnTo>
                    <a:pt x="10428" y="97"/>
                  </a:lnTo>
                  <a:cubicBezTo>
                    <a:pt x="10428" y="97"/>
                    <a:pt x="9511" y="1388"/>
                    <a:pt x="10249" y="2454"/>
                  </a:cubicBezTo>
                  <a:cubicBezTo>
                    <a:pt x="11360" y="4059"/>
                    <a:pt x="10780" y="6532"/>
                    <a:pt x="8483" y="6578"/>
                  </a:cubicBezTo>
                  <a:cubicBezTo>
                    <a:pt x="6187" y="6624"/>
                    <a:pt x="5468" y="4417"/>
                    <a:pt x="6490" y="2673"/>
                  </a:cubicBezTo>
                  <a:cubicBezTo>
                    <a:pt x="7062" y="1695"/>
                    <a:pt x="6320" y="191"/>
                    <a:pt x="6320" y="191"/>
                  </a:cubicBezTo>
                  <a:cubicBezTo>
                    <a:pt x="6320" y="191"/>
                    <a:pt x="0" y="307"/>
                    <a:pt x="0" y="307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85" name="Google Shape;185;p6"/>
            <p:cNvSpPr/>
            <p:nvPr/>
          </p:nvSpPr>
          <p:spPr>
            <a:xfrm>
              <a:off x="10466323" y="4715507"/>
              <a:ext cx="342888" cy="302336"/>
            </a:xfrm>
            <a:custGeom>
              <a:rect b="b" l="l" r="r" t="t"/>
              <a:pathLst>
                <a:path extrusionOk="0" h="21448" w="21465">
                  <a:moveTo>
                    <a:pt x="1162" y="1839"/>
                  </a:moveTo>
                  <a:cubicBezTo>
                    <a:pt x="454" y="1924"/>
                    <a:pt x="-67" y="2640"/>
                    <a:pt x="7" y="3442"/>
                  </a:cubicBezTo>
                  <a:lnTo>
                    <a:pt x="1557" y="20144"/>
                  </a:lnTo>
                  <a:cubicBezTo>
                    <a:pt x="1631" y="20947"/>
                    <a:pt x="2272" y="21524"/>
                    <a:pt x="2980" y="21440"/>
                  </a:cubicBezTo>
                  <a:lnTo>
                    <a:pt x="19632" y="19456"/>
                  </a:lnTo>
                  <a:cubicBezTo>
                    <a:pt x="20339" y="19372"/>
                    <a:pt x="20850" y="18657"/>
                    <a:pt x="20776" y="17855"/>
                  </a:cubicBezTo>
                  <a:lnTo>
                    <a:pt x="20372" y="13497"/>
                  </a:lnTo>
                  <a:lnTo>
                    <a:pt x="15892" y="14031"/>
                  </a:lnTo>
                  <a:cubicBezTo>
                    <a:pt x="15184" y="14115"/>
                    <a:pt x="14553" y="13536"/>
                    <a:pt x="14479" y="12734"/>
                  </a:cubicBezTo>
                  <a:lnTo>
                    <a:pt x="14209" y="9825"/>
                  </a:lnTo>
                  <a:cubicBezTo>
                    <a:pt x="14135" y="9023"/>
                    <a:pt x="14646" y="8308"/>
                    <a:pt x="15353" y="8224"/>
                  </a:cubicBezTo>
                  <a:lnTo>
                    <a:pt x="19833" y="7690"/>
                  </a:lnTo>
                  <a:lnTo>
                    <a:pt x="19497" y="4062"/>
                  </a:lnTo>
                  <a:cubicBezTo>
                    <a:pt x="19422" y="3260"/>
                    <a:pt x="18790" y="2669"/>
                    <a:pt x="18083" y="2754"/>
                  </a:cubicBezTo>
                  <a:lnTo>
                    <a:pt x="17948" y="1305"/>
                  </a:lnTo>
                  <a:cubicBezTo>
                    <a:pt x="17874" y="503"/>
                    <a:pt x="17243" y="-76"/>
                    <a:pt x="16535" y="8"/>
                  </a:cubicBezTo>
                  <a:lnTo>
                    <a:pt x="1162" y="1839"/>
                  </a:lnTo>
                  <a:close/>
                  <a:moveTo>
                    <a:pt x="1930" y="3213"/>
                  </a:moveTo>
                  <a:lnTo>
                    <a:pt x="15381" y="1611"/>
                  </a:lnTo>
                  <a:cubicBezTo>
                    <a:pt x="15381" y="1611"/>
                    <a:pt x="16670" y="1454"/>
                    <a:pt x="16804" y="2906"/>
                  </a:cubicBezTo>
                  <a:lnTo>
                    <a:pt x="2065" y="4661"/>
                  </a:lnTo>
                  <a:cubicBezTo>
                    <a:pt x="1711" y="4704"/>
                    <a:pt x="1401" y="4420"/>
                    <a:pt x="1364" y="4018"/>
                  </a:cubicBezTo>
                  <a:cubicBezTo>
                    <a:pt x="1327" y="3618"/>
                    <a:pt x="1577" y="3255"/>
                    <a:pt x="1930" y="3213"/>
                  </a:cubicBezTo>
                  <a:close/>
                  <a:moveTo>
                    <a:pt x="16055" y="8878"/>
                  </a:moveTo>
                  <a:cubicBezTo>
                    <a:pt x="15347" y="8963"/>
                    <a:pt x="14836" y="9677"/>
                    <a:pt x="14911" y="10479"/>
                  </a:cubicBezTo>
                  <a:lnTo>
                    <a:pt x="15045" y="11928"/>
                  </a:lnTo>
                  <a:cubicBezTo>
                    <a:pt x="15120" y="12730"/>
                    <a:pt x="15751" y="13309"/>
                    <a:pt x="16458" y="13225"/>
                  </a:cubicBezTo>
                  <a:lnTo>
                    <a:pt x="20304" y="12767"/>
                  </a:lnTo>
                  <a:cubicBezTo>
                    <a:pt x="21012" y="12682"/>
                    <a:pt x="21533" y="11966"/>
                    <a:pt x="21459" y="11164"/>
                  </a:cubicBezTo>
                  <a:lnTo>
                    <a:pt x="21324" y="9716"/>
                  </a:lnTo>
                  <a:cubicBezTo>
                    <a:pt x="21250" y="8913"/>
                    <a:pt x="20608" y="8336"/>
                    <a:pt x="19901" y="8420"/>
                  </a:cubicBezTo>
                  <a:lnTo>
                    <a:pt x="16055" y="8878"/>
                  </a:lnTo>
                  <a:close/>
                  <a:moveTo>
                    <a:pt x="16834" y="10250"/>
                  </a:moveTo>
                  <a:cubicBezTo>
                    <a:pt x="17188" y="10208"/>
                    <a:pt x="17508" y="10491"/>
                    <a:pt x="17545" y="10892"/>
                  </a:cubicBezTo>
                  <a:cubicBezTo>
                    <a:pt x="17582" y="11293"/>
                    <a:pt x="17322" y="11657"/>
                    <a:pt x="16968" y="11699"/>
                  </a:cubicBezTo>
                  <a:cubicBezTo>
                    <a:pt x="16614" y="11741"/>
                    <a:pt x="16293" y="11447"/>
                    <a:pt x="16256" y="11046"/>
                  </a:cubicBezTo>
                  <a:cubicBezTo>
                    <a:pt x="16219" y="10644"/>
                    <a:pt x="16480" y="10293"/>
                    <a:pt x="16834" y="10250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86" name="Google Shape;186;p6"/>
            <p:cNvSpPr/>
            <p:nvPr/>
          </p:nvSpPr>
          <p:spPr>
            <a:xfrm>
              <a:off x="13456598" y="7929263"/>
              <a:ext cx="368866" cy="329674"/>
            </a:xfrm>
            <a:custGeom>
              <a:rect b="b" l="l" r="r" t="t"/>
              <a:pathLst>
                <a:path extrusionOk="0" h="21484" w="21600">
                  <a:moveTo>
                    <a:pt x="19415" y="16649"/>
                  </a:moveTo>
                  <a:cubicBezTo>
                    <a:pt x="20161" y="16995"/>
                    <a:pt x="20794" y="17015"/>
                    <a:pt x="20797" y="18016"/>
                  </a:cubicBezTo>
                  <a:lnTo>
                    <a:pt x="21600" y="21484"/>
                  </a:lnTo>
                  <a:lnTo>
                    <a:pt x="0" y="21484"/>
                  </a:lnTo>
                  <a:cubicBezTo>
                    <a:pt x="91" y="20771"/>
                    <a:pt x="349" y="19060"/>
                    <a:pt x="573" y="18136"/>
                  </a:cubicBezTo>
                  <a:cubicBezTo>
                    <a:pt x="679" y="17700"/>
                    <a:pt x="1212" y="16975"/>
                    <a:pt x="2036" y="16624"/>
                  </a:cubicBezTo>
                  <a:cubicBezTo>
                    <a:pt x="4050" y="15766"/>
                    <a:pt x="6877" y="14370"/>
                    <a:pt x="7251" y="13724"/>
                  </a:cubicBezTo>
                  <a:cubicBezTo>
                    <a:pt x="7484" y="13323"/>
                    <a:pt x="7579" y="13743"/>
                    <a:pt x="7681" y="13421"/>
                  </a:cubicBezTo>
                  <a:cubicBezTo>
                    <a:pt x="7916" y="12679"/>
                    <a:pt x="7968" y="11587"/>
                    <a:pt x="7968" y="11587"/>
                  </a:cubicBezTo>
                  <a:cubicBezTo>
                    <a:pt x="7848" y="11494"/>
                    <a:pt x="7572" y="10786"/>
                    <a:pt x="7434" y="10117"/>
                  </a:cubicBezTo>
                  <a:cubicBezTo>
                    <a:pt x="7387" y="9891"/>
                    <a:pt x="7082" y="9884"/>
                    <a:pt x="6846" y="8995"/>
                  </a:cubicBezTo>
                  <a:cubicBezTo>
                    <a:pt x="6653" y="8263"/>
                    <a:pt x="6425" y="7272"/>
                    <a:pt x="6518" y="6932"/>
                  </a:cubicBezTo>
                  <a:cubicBezTo>
                    <a:pt x="6566" y="6758"/>
                    <a:pt x="6695" y="6822"/>
                    <a:pt x="6716" y="6831"/>
                  </a:cubicBezTo>
                  <a:cubicBezTo>
                    <a:pt x="6697" y="6706"/>
                    <a:pt x="6673" y="6705"/>
                    <a:pt x="6649" y="6531"/>
                  </a:cubicBezTo>
                  <a:cubicBezTo>
                    <a:pt x="6603" y="6199"/>
                    <a:pt x="6428" y="5653"/>
                    <a:pt x="6414" y="5330"/>
                  </a:cubicBezTo>
                  <a:cubicBezTo>
                    <a:pt x="6302" y="2941"/>
                    <a:pt x="6814" y="1517"/>
                    <a:pt x="7802" y="834"/>
                  </a:cubicBezTo>
                  <a:cubicBezTo>
                    <a:pt x="8064" y="653"/>
                    <a:pt x="9136" y="145"/>
                    <a:pt x="9462" y="64"/>
                  </a:cubicBezTo>
                  <a:cubicBezTo>
                    <a:pt x="10187" y="-116"/>
                    <a:pt x="11659" y="109"/>
                    <a:pt x="12338" y="443"/>
                  </a:cubicBezTo>
                  <a:cubicBezTo>
                    <a:pt x="14203" y="1346"/>
                    <a:pt x="14766" y="2285"/>
                    <a:pt x="14624" y="5330"/>
                  </a:cubicBezTo>
                  <a:cubicBezTo>
                    <a:pt x="14599" y="5877"/>
                    <a:pt x="14486" y="6618"/>
                    <a:pt x="14433" y="6945"/>
                  </a:cubicBezTo>
                  <a:cubicBezTo>
                    <a:pt x="14521" y="6860"/>
                    <a:pt x="14606" y="6807"/>
                    <a:pt x="14679" y="6813"/>
                  </a:cubicBezTo>
                  <a:cubicBezTo>
                    <a:pt x="14982" y="6833"/>
                    <a:pt x="14696" y="8105"/>
                    <a:pt x="14460" y="8995"/>
                  </a:cubicBezTo>
                  <a:cubicBezTo>
                    <a:pt x="14225" y="9884"/>
                    <a:pt x="13904" y="9888"/>
                    <a:pt x="13872" y="10117"/>
                  </a:cubicBezTo>
                  <a:cubicBezTo>
                    <a:pt x="13761" y="10901"/>
                    <a:pt x="13490" y="11361"/>
                    <a:pt x="13347" y="11576"/>
                  </a:cubicBezTo>
                  <a:cubicBezTo>
                    <a:pt x="13347" y="11576"/>
                    <a:pt x="13436" y="12775"/>
                    <a:pt x="13704" y="13449"/>
                  </a:cubicBezTo>
                  <a:cubicBezTo>
                    <a:pt x="13812" y="13730"/>
                    <a:pt x="13931" y="13430"/>
                    <a:pt x="14102" y="13742"/>
                  </a:cubicBezTo>
                  <a:cubicBezTo>
                    <a:pt x="14018" y="13588"/>
                    <a:pt x="14272" y="14339"/>
                    <a:pt x="15405" y="14858"/>
                  </a:cubicBezTo>
                  <a:cubicBezTo>
                    <a:pt x="17512" y="15825"/>
                    <a:pt x="18500" y="16226"/>
                    <a:pt x="19415" y="16649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87" name="Google Shape;187;p6"/>
            <p:cNvSpPr/>
            <p:nvPr/>
          </p:nvSpPr>
          <p:spPr>
            <a:xfrm>
              <a:off x="12160172" y="6699066"/>
              <a:ext cx="392924" cy="351174"/>
            </a:xfrm>
            <a:custGeom>
              <a:rect b="b" l="l" r="r" t="t"/>
              <a:pathLst>
                <a:path extrusionOk="0" h="21484" w="21600">
                  <a:moveTo>
                    <a:pt x="19415" y="16649"/>
                  </a:moveTo>
                  <a:cubicBezTo>
                    <a:pt x="20161" y="16995"/>
                    <a:pt x="20794" y="17015"/>
                    <a:pt x="20797" y="18016"/>
                  </a:cubicBezTo>
                  <a:lnTo>
                    <a:pt x="21600" y="21484"/>
                  </a:lnTo>
                  <a:lnTo>
                    <a:pt x="0" y="21484"/>
                  </a:lnTo>
                  <a:cubicBezTo>
                    <a:pt x="91" y="20771"/>
                    <a:pt x="349" y="19060"/>
                    <a:pt x="573" y="18136"/>
                  </a:cubicBezTo>
                  <a:cubicBezTo>
                    <a:pt x="679" y="17700"/>
                    <a:pt x="1212" y="16975"/>
                    <a:pt x="2036" y="16624"/>
                  </a:cubicBezTo>
                  <a:cubicBezTo>
                    <a:pt x="4050" y="15766"/>
                    <a:pt x="6877" y="14370"/>
                    <a:pt x="7251" y="13724"/>
                  </a:cubicBezTo>
                  <a:cubicBezTo>
                    <a:pt x="7484" y="13323"/>
                    <a:pt x="7579" y="13743"/>
                    <a:pt x="7681" y="13421"/>
                  </a:cubicBezTo>
                  <a:cubicBezTo>
                    <a:pt x="7916" y="12679"/>
                    <a:pt x="7968" y="11587"/>
                    <a:pt x="7968" y="11587"/>
                  </a:cubicBezTo>
                  <a:cubicBezTo>
                    <a:pt x="7848" y="11494"/>
                    <a:pt x="7572" y="10786"/>
                    <a:pt x="7434" y="10117"/>
                  </a:cubicBezTo>
                  <a:cubicBezTo>
                    <a:pt x="7387" y="9891"/>
                    <a:pt x="7082" y="9884"/>
                    <a:pt x="6846" y="8995"/>
                  </a:cubicBezTo>
                  <a:cubicBezTo>
                    <a:pt x="6653" y="8263"/>
                    <a:pt x="6425" y="7272"/>
                    <a:pt x="6518" y="6932"/>
                  </a:cubicBezTo>
                  <a:cubicBezTo>
                    <a:pt x="6566" y="6758"/>
                    <a:pt x="6695" y="6822"/>
                    <a:pt x="6716" y="6831"/>
                  </a:cubicBezTo>
                  <a:cubicBezTo>
                    <a:pt x="6697" y="6706"/>
                    <a:pt x="6673" y="6705"/>
                    <a:pt x="6649" y="6531"/>
                  </a:cubicBezTo>
                  <a:cubicBezTo>
                    <a:pt x="6603" y="6199"/>
                    <a:pt x="6428" y="5653"/>
                    <a:pt x="6414" y="5330"/>
                  </a:cubicBezTo>
                  <a:cubicBezTo>
                    <a:pt x="6302" y="2941"/>
                    <a:pt x="6814" y="1517"/>
                    <a:pt x="7802" y="834"/>
                  </a:cubicBezTo>
                  <a:cubicBezTo>
                    <a:pt x="8064" y="653"/>
                    <a:pt x="9136" y="145"/>
                    <a:pt x="9462" y="64"/>
                  </a:cubicBezTo>
                  <a:cubicBezTo>
                    <a:pt x="10187" y="-116"/>
                    <a:pt x="11659" y="109"/>
                    <a:pt x="12338" y="443"/>
                  </a:cubicBezTo>
                  <a:cubicBezTo>
                    <a:pt x="14203" y="1346"/>
                    <a:pt x="14766" y="2285"/>
                    <a:pt x="14624" y="5330"/>
                  </a:cubicBezTo>
                  <a:cubicBezTo>
                    <a:pt x="14599" y="5877"/>
                    <a:pt x="14486" y="6618"/>
                    <a:pt x="14433" y="6945"/>
                  </a:cubicBezTo>
                  <a:cubicBezTo>
                    <a:pt x="14521" y="6860"/>
                    <a:pt x="14606" y="6807"/>
                    <a:pt x="14679" y="6813"/>
                  </a:cubicBezTo>
                  <a:cubicBezTo>
                    <a:pt x="14982" y="6833"/>
                    <a:pt x="14696" y="8105"/>
                    <a:pt x="14460" y="8995"/>
                  </a:cubicBezTo>
                  <a:cubicBezTo>
                    <a:pt x="14225" y="9884"/>
                    <a:pt x="13904" y="9888"/>
                    <a:pt x="13872" y="10117"/>
                  </a:cubicBezTo>
                  <a:cubicBezTo>
                    <a:pt x="13761" y="10901"/>
                    <a:pt x="13490" y="11361"/>
                    <a:pt x="13347" y="11576"/>
                  </a:cubicBezTo>
                  <a:cubicBezTo>
                    <a:pt x="13347" y="11576"/>
                    <a:pt x="13436" y="12775"/>
                    <a:pt x="13704" y="13449"/>
                  </a:cubicBezTo>
                  <a:cubicBezTo>
                    <a:pt x="13812" y="13730"/>
                    <a:pt x="13931" y="13430"/>
                    <a:pt x="14102" y="13742"/>
                  </a:cubicBezTo>
                  <a:cubicBezTo>
                    <a:pt x="14018" y="13588"/>
                    <a:pt x="14272" y="14339"/>
                    <a:pt x="15405" y="14858"/>
                  </a:cubicBezTo>
                  <a:cubicBezTo>
                    <a:pt x="17512" y="15825"/>
                    <a:pt x="18500" y="16226"/>
                    <a:pt x="19415" y="16649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88" name="Google Shape;188;p6"/>
            <p:cNvSpPr/>
            <p:nvPr/>
          </p:nvSpPr>
          <p:spPr>
            <a:xfrm>
              <a:off x="10867845" y="10886425"/>
              <a:ext cx="279004" cy="249360"/>
            </a:xfrm>
            <a:custGeom>
              <a:rect b="b" l="l" r="r" t="t"/>
              <a:pathLst>
                <a:path extrusionOk="0" h="21484" w="21600">
                  <a:moveTo>
                    <a:pt x="19415" y="16649"/>
                  </a:moveTo>
                  <a:cubicBezTo>
                    <a:pt x="20161" y="16995"/>
                    <a:pt x="20794" y="17015"/>
                    <a:pt x="20797" y="18016"/>
                  </a:cubicBezTo>
                  <a:lnTo>
                    <a:pt x="21600" y="21484"/>
                  </a:lnTo>
                  <a:lnTo>
                    <a:pt x="0" y="21484"/>
                  </a:lnTo>
                  <a:cubicBezTo>
                    <a:pt x="91" y="20771"/>
                    <a:pt x="349" y="19060"/>
                    <a:pt x="573" y="18136"/>
                  </a:cubicBezTo>
                  <a:cubicBezTo>
                    <a:pt x="679" y="17700"/>
                    <a:pt x="1212" y="16975"/>
                    <a:pt x="2036" y="16624"/>
                  </a:cubicBezTo>
                  <a:cubicBezTo>
                    <a:pt x="4050" y="15766"/>
                    <a:pt x="6877" y="14370"/>
                    <a:pt x="7251" y="13724"/>
                  </a:cubicBezTo>
                  <a:cubicBezTo>
                    <a:pt x="7484" y="13323"/>
                    <a:pt x="7579" y="13743"/>
                    <a:pt x="7681" y="13421"/>
                  </a:cubicBezTo>
                  <a:cubicBezTo>
                    <a:pt x="7916" y="12679"/>
                    <a:pt x="7968" y="11587"/>
                    <a:pt x="7968" y="11587"/>
                  </a:cubicBezTo>
                  <a:cubicBezTo>
                    <a:pt x="7848" y="11494"/>
                    <a:pt x="7572" y="10786"/>
                    <a:pt x="7434" y="10117"/>
                  </a:cubicBezTo>
                  <a:cubicBezTo>
                    <a:pt x="7387" y="9891"/>
                    <a:pt x="7082" y="9884"/>
                    <a:pt x="6846" y="8995"/>
                  </a:cubicBezTo>
                  <a:cubicBezTo>
                    <a:pt x="6653" y="8263"/>
                    <a:pt x="6425" y="7272"/>
                    <a:pt x="6518" y="6932"/>
                  </a:cubicBezTo>
                  <a:cubicBezTo>
                    <a:pt x="6566" y="6758"/>
                    <a:pt x="6695" y="6822"/>
                    <a:pt x="6716" y="6831"/>
                  </a:cubicBezTo>
                  <a:cubicBezTo>
                    <a:pt x="6697" y="6706"/>
                    <a:pt x="6673" y="6705"/>
                    <a:pt x="6649" y="6531"/>
                  </a:cubicBezTo>
                  <a:cubicBezTo>
                    <a:pt x="6603" y="6199"/>
                    <a:pt x="6428" y="5653"/>
                    <a:pt x="6414" y="5330"/>
                  </a:cubicBezTo>
                  <a:cubicBezTo>
                    <a:pt x="6302" y="2941"/>
                    <a:pt x="6814" y="1517"/>
                    <a:pt x="7802" y="834"/>
                  </a:cubicBezTo>
                  <a:cubicBezTo>
                    <a:pt x="8064" y="653"/>
                    <a:pt x="9136" y="145"/>
                    <a:pt x="9462" y="64"/>
                  </a:cubicBezTo>
                  <a:cubicBezTo>
                    <a:pt x="10187" y="-116"/>
                    <a:pt x="11659" y="109"/>
                    <a:pt x="12338" y="443"/>
                  </a:cubicBezTo>
                  <a:cubicBezTo>
                    <a:pt x="14203" y="1346"/>
                    <a:pt x="14766" y="2285"/>
                    <a:pt x="14624" y="5330"/>
                  </a:cubicBezTo>
                  <a:cubicBezTo>
                    <a:pt x="14599" y="5877"/>
                    <a:pt x="14486" y="6618"/>
                    <a:pt x="14433" y="6945"/>
                  </a:cubicBezTo>
                  <a:cubicBezTo>
                    <a:pt x="14521" y="6860"/>
                    <a:pt x="14606" y="6807"/>
                    <a:pt x="14679" y="6813"/>
                  </a:cubicBezTo>
                  <a:cubicBezTo>
                    <a:pt x="14982" y="6833"/>
                    <a:pt x="14696" y="8105"/>
                    <a:pt x="14460" y="8995"/>
                  </a:cubicBezTo>
                  <a:cubicBezTo>
                    <a:pt x="14225" y="9884"/>
                    <a:pt x="13904" y="9888"/>
                    <a:pt x="13872" y="10117"/>
                  </a:cubicBezTo>
                  <a:cubicBezTo>
                    <a:pt x="13761" y="10901"/>
                    <a:pt x="13490" y="11361"/>
                    <a:pt x="13347" y="11576"/>
                  </a:cubicBezTo>
                  <a:cubicBezTo>
                    <a:pt x="13347" y="11576"/>
                    <a:pt x="13436" y="12775"/>
                    <a:pt x="13704" y="13449"/>
                  </a:cubicBezTo>
                  <a:cubicBezTo>
                    <a:pt x="13812" y="13730"/>
                    <a:pt x="13931" y="13430"/>
                    <a:pt x="14102" y="13742"/>
                  </a:cubicBezTo>
                  <a:cubicBezTo>
                    <a:pt x="14018" y="13588"/>
                    <a:pt x="14272" y="14339"/>
                    <a:pt x="15405" y="14858"/>
                  </a:cubicBezTo>
                  <a:cubicBezTo>
                    <a:pt x="17512" y="15825"/>
                    <a:pt x="18500" y="16226"/>
                    <a:pt x="19415" y="16649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89" name="Google Shape;189;p6"/>
            <p:cNvSpPr/>
            <p:nvPr/>
          </p:nvSpPr>
          <p:spPr>
            <a:xfrm>
              <a:off x="12725585" y="12289966"/>
              <a:ext cx="373054" cy="303140"/>
            </a:xfrm>
            <a:custGeom>
              <a:rect b="b" l="l" r="r" t="t"/>
              <a:pathLst>
                <a:path extrusionOk="0" h="21600" w="21600">
                  <a:moveTo>
                    <a:pt x="21600" y="2559"/>
                  </a:moveTo>
                  <a:cubicBezTo>
                    <a:pt x="20805" y="2994"/>
                    <a:pt x="19949" y="3285"/>
                    <a:pt x="19055" y="3417"/>
                  </a:cubicBezTo>
                  <a:cubicBezTo>
                    <a:pt x="19968" y="2742"/>
                    <a:pt x="20672" y="1676"/>
                    <a:pt x="21003" y="401"/>
                  </a:cubicBezTo>
                  <a:cubicBezTo>
                    <a:pt x="20147" y="1026"/>
                    <a:pt x="19198" y="1478"/>
                    <a:pt x="18187" y="1722"/>
                  </a:cubicBezTo>
                  <a:cubicBezTo>
                    <a:pt x="17379" y="665"/>
                    <a:pt x="16228" y="0"/>
                    <a:pt x="14953" y="0"/>
                  </a:cubicBezTo>
                  <a:cubicBezTo>
                    <a:pt x="12506" y="0"/>
                    <a:pt x="10524" y="2441"/>
                    <a:pt x="10524" y="5454"/>
                  </a:cubicBezTo>
                  <a:cubicBezTo>
                    <a:pt x="10524" y="5881"/>
                    <a:pt x="10561" y="6298"/>
                    <a:pt x="10637" y="6694"/>
                  </a:cubicBezTo>
                  <a:cubicBezTo>
                    <a:pt x="6954" y="6468"/>
                    <a:pt x="3689" y="4296"/>
                    <a:pt x="1504" y="998"/>
                  </a:cubicBezTo>
                  <a:cubicBezTo>
                    <a:pt x="1122" y="1806"/>
                    <a:pt x="903" y="2742"/>
                    <a:pt x="903" y="3739"/>
                  </a:cubicBezTo>
                  <a:cubicBezTo>
                    <a:pt x="903" y="5631"/>
                    <a:pt x="1686" y="7302"/>
                    <a:pt x="2875" y="8279"/>
                  </a:cubicBezTo>
                  <a:cubicBezTo>
                    <a:pt x="2149" y="8248"/>
                    <a:pt x="1466" y="8005"/>
                    <a:pt x="868" y="7599"/>
                  </a:cubicBezTo>
                  <a:cubicBezTo>
                    <a:pt x="868" y="7618"/>
                    <a:pt x="868" y="7641"/>
                    <a:pt x="868" y="7666"/>
                  </a:cubicBezTo>
                  <a:cubicBezTo>
                    <a:pt x="868" y="10307"/>
                    <a:pt x="2395" y="12512"/>
                    <a:pt x="4423" y="13011"/>
                  </a:cubicBezTo>
                  <a:cubicBezTo>
                    <a:pt x="4051" y="13134"/>
                    <a:pt x="3658" y="13201"/>
                    <a:pt x="3255" y="13201"/>
                  </a:cubicBezTo>
                  <a:cubicBezTo>
                    <a:pt x="2970" y="13201"/>
                    <a:pt x="2691" y="13168"/>
                    <a:pt x="2420" y="13106"/>
                  </a:cubicBezTo>
                  <a:cubicBezTo>
                    <a:pt x="2983" y="15270"/>
                    <a:pt x="4621" y="16846"/>
                    <a:pt x="6561" y="16890"/>
                  </a:cubicBezTo>
                  <a:cubicBezTo>
                    <a:pt x="5042" y="18353"/>
                    <a:pt x="3134" y="19225"/>
                    <a:pt x="1056" y="19225"/>
                  </a:cubicBezTo>
                  <a:cubicBezTo>
                    <a:pt x="700" y="19225"/>
                    <a:pt x="347" y="19197"/>
                    <a:pt x="0" y="19149"/>
                  </a:cubicBezTo>
                  <a:cubicBezTo>
                    <a:pt x="1963" y="20695"/>
                    <a:pt x="4290" y="21600"/>
                    <a:pt x="6791" y="21600"/>
                  </a:cubicBezTo>
                  <a:cubicBezTo>
                    <a:pt x="14943" y="21600"/>
                    <a:pt x="19401" y="13291"/>
                    <a:pt x="19401" y="6084"/>
                  </a:cubicBezTo>
                  <a:cubicBezTo>
                    <a:pt x="19401" y="5851"/>
                    <a:pt x="19396" y="5613"/>
                    <a:pt x="19388" y="5380"/>
                  </a:cubicBezTo>
                  <a:cubicBezTo>
                    <a:pt x="20253" y="4614"/>
                    <a:pt x="21005" y="3652"/>
                    <a:pt x="21600" y="2559"/>
                  </a:cubicBezTo>
                  <a:cubicBezTo>
                    <a:pt x="21600" y="2559"/>
                    <a:pt x="21600" y="2559"/>
                    <a:pt x="21600" y="2559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90" name="Google Shape;190;p6"/>
            <p:cNvSpPr/>
            <p:nvPr/>
          </p:nvSpPr>
          <p:spPr>
            <a:xfrm>
              <a:off x="13639147" y="5652275"/>
              <a:ext cx="728794" cy="541076"/>
            </a:xfrm>
            <a:custGeom>
              <a:rect b="b" l="l" r="r" t="t"/>
              <a:pathLst>
                <a:path extrusionOk="0" h="21600" w="21600">
                  <a:moveTo>
                    <a:pt x="20085" y="8532"/>
                  </a:moveTo>
                  <a:lnTo>
                    <a:pt x="17798" y="8532"/>
                  </a:lnTo>
                  <a:lnTo>
                    <a:pt x="17798" y="12676"/>
                  </a:lnTo>
                  <a:cubicBezTo>
                    <a:pt x="17798" y="14711"/>
                    <a:pt x="16603" y="16373"/>
                    <a:pt x="15079" y="16373"/>
                  </a:cubicBezTo>
                  <a:lnTo>
                    <a:pt x="9158" y="16373"/>
                  </a:lnTo>
                  <a:lnTo>
                    <a:pt x="9158" y="17810"/>
                  </a:lnTo>
                  <a:cubicBezTo>
                    <a:pt x="9158" y="18927"/>
                    <a:pt x="9837" y="19832"/>
                    <a:pt x="10673" y="19832"/>
                  </a:cubicBezTo>
                  <a:lnTo>
                    <a:pt x="16728" y="19832"/>
                  </a:lnTo>
                  <a:lnTo>
                    <a:pt x="19181" y="21600"/>
                  </a:lnTo>
                  <a:lnTo>
                    <a:pt x="19181" y="19832"/>
                  </a:lnTo>
                  <a:lnTo>
                    <a:pt x="20085" y="19832"/>
                  </a:lnTo>
                  <a:cubicBezTo>
                    <a:pt x="20922" y="19832"/>
                    <a:pt x="21600" y="18927"/>
                    <a:pt x="21600" y="17810"/>
                  </a:cubicBezTo>
                  <a:lnTo>
                    <a:pt x="21600" y="10554"/>
                  </a:lnTo>
                  <a:cubicBezTo>
                    <a:pt x="21600" y="9438"/>
                    <a:pt x="20922" y="8532"/>
                    <a:pt x="20085" y="8532"/>
                  </a:cubicBezTo>
                  <a:close/>
                  <a:moveTo>
                    <a:pt x="6912" y="15450"/>
                  </a:moveTo>
                  <a:lnTo>
                    <a:pt x="6689" y="15450"/>
                  </a:lnTo>
                  <a:lnTo>
                    <a:pt x="2592" y="18372"/>
                  </a:lnTo>
                  <a:lnTo>
                    <a:pt x="2592" y="15450"/>
                  </a:lnTo>
                  <a:lnTo>
                    <a:pt x="2074" y="15450"/>
                  </a:lnTo>
                  <a:cubicBezTo>
                    <a:pt x="928" y="15450"/>
                    <a:pt x="0" y="14211"/>
                    <a:pt x="0" y="12683"/>
                  </a:cubicBezTo>
                  <a:lnTo>
                    <a:pt x="0" y="2767"/>
                  </a:lnTo>
                  <a:cubicBezTo>
                    <a:pt x="0" y="1239"/>
                    <a:pt x="928" y="0"/>
                    <a:pt x="2074" y="0"/>
                  </a:cubicBezTo>
                  <a:lnTo>
                    <a:pt x="15034" y="0"/>
                  </a:lnTo>
                  <a:cubicBezTo>
                    <a:pt x="16179" y="0"/>
                    <a:pt x="17107" y="1239"/>
                    <a:pt x="17107" y="2767"/>
                  </a:cubicBezTo>
                  <a:lnTo>
                    <a:pt x="17107" y="4381"/>
                  </a:lnTo>
                  <a:lnTo>
                    <a:pt x="17107" y="8532"/>
                  </a:lnTo>
                  <a:lnTo>
                    <a:pt x="17107" y="12676"/>
                  </a:lnTo>
                  <a:cubicBezTo>
                    <a:pt x="17107" y="14205"/>
                    <a:pt x="16224" y="15450"/>
                    <a:pt x="15079" y="15450"/>
                  </a:cubicBezTo>
                  <a:lnTo>
                    <a:pt x="9158" y="15450"/>
                  </a:lnTo>
                  <a:cubicBezTo>
                    <a:pt x="9158" y="15450"/>
                    <a:pt x="6912" y="15450"/>
                    <a:pt x="6912" y="15450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91" name="Google Shape;191;p6"/>
            <p:cNvSpPr/>
            <p:nvPr/>
          </p:nvSpPr>
          <p:spPr>
            <a:xfrm>
              <a:off x="14075163" y="6302567"/>
              <a:ext cx="163854" cy="351178"/>
            </a:xfrm>
            <a:custGeom>
              <a:rect b="b" l="l" r="r" t="t"/>
              <a:pathLst>
                <a:path extrusionOk="0" h="21600" w="21600">
                  <a:moveTo>
                    <a:pt x="14362" y="21600"/>
                  </a:moveTo>
                  <a:lnTo>
                    <a:pt x="4786" y="21600"/>
                  </a:lnTo>
                  <a:lnTo>
                    <a:pt x="4786" y="10800"/>
                  </a:lnTo>
                  <a:lnTo>
                    <a:pt x="0" y="10800"/>
                  </a:lnTo>
                  <a:lnTo>
                    <a:pt x="0" y="7077"/>
                  </a:lnTo>
                  <a:lnTo>
                    <a:pt x="4786" y="7077"/>
                  </a:lnTo>
                  <a:lnTo>
                    <a:pt x="4786" y="4842"/>
                  </a:lnTo>
                  <a:cubicBezTo>
                    <a:pt x="4786" y="1806"/>
                    <a:pt x="7489" y="0"/>
                    <a:pt x="15162" y="0"/>
                  </a:cubicBezTo>
                  <a:lnTo>
                    <a:pt x="21552" y="0"/>
                  </a:lnTo>
                  <a:lnTo>
                    <a:pt x="21552" y="3723"/>
                  </a:lnTo>
                  <a:lnTo>
                    <a:pt x="17560" y="3723"/>
                  </a:lnTo>
                  <a:cubicBezTo>
                    <a:pt x="14572" y="3723"/>
                    <a:pt x="14372" y="4243"/>
                    <a:pt x="14372" y="5214"/>
                  </a:cubicBezTo>
                  <a:lnTo>
                    <a:pt x="14362" y="7077"/>
                  </a:lnTo>
                  <a:lnTo>
                    <a:pt x="21600" y="7077"/>
                  </a:lnTo>
                  <a:lnTo>
                    <a:pt x="20752" y="10800"/>
                  </a:lnTo>
                  <a:lnTo>
                    <a:pt x="14362" y="10800"/>
                  </a:lnTo>
                  <a:cubicBezTo>
                    <a:pt x="14362" y="10800"/>
                    <a:pt x="14362" y="21600"/>
                    <a:pt x="14362" y="21600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92" name="Google Shape;192;p6"/>
            <p:cNvSpPr/>
            <p:nvPr/>
          </p:nvSpPr>
          <p:spPr>
            <a:xfrm>
              <a:off x="11378351" y="9431234"/>
              <a:ext cx="527920" cy="391942"/>
            </a:xfrm>
            <a:custGeom>
              <a:rect b="b" l="l" r="r" t="t"/>
              <a:pathLst>
                <a:path extrusionOk="0" h="21600" w="21600">
                  <a:moveTo>
                    <a:pt x="20085" y="8532"/>
                  </a:moveTo>
                  <a:lnTo>
                    <a:pt x="17798" y="8532"/>
                  </a:lnTo>
                  <a:lnTo>
                    <a:pt x="17798" y="12676"/>
                  </a:lnTo>
                  <a:cubicBezTo>
                    <a:pt x="17798" y="14711"/>
                    <a:pt x="16603" y="16373"/>
                    <a:pt x="15079" y="16373"/>
                  </a:cubicBezTo>
                  <a:lnTo>
                    <a:pt x="9158" y="16373"/>
                  </a:lnTo>
                  <a:lnTo>
                    <a:pt x="9158" y="17810"/>
                  </a:lnTo>
                  <a:cubicBezTo>
                    <a:pt x="9158" y="18927"/>
                    <a:pt x="9837" y="19832"/>
                    <a:pt x="10673" y="19832"/>
                  </a:cubicBezTo>
                  <a:lnTo>
                    <a:pt x="16728" y="19832"/>
                  </a:lnTo>
                  <a:lnTo>
                    <a:pt x="19181" y="21600"/>
                  </a:lnTo>
                  <a:lnTo>
                    <a:pt x="19181" y="19832"/>
                  </a:lnTo>
                  <a:lnTo>
                    <a:pt x="20085" y="19832"/>
                  </a:lnTo>
                  <a:cubicBezTo>
                    <a:pt x="20922" y="19832"/>
                    <a:pt x="21600" y="18927"/>
                    <a:pt x="21600" y="17810"/>
                  </a:cubicBezTo>
                  <a:lnTo>
                    <a:pt x="21600" y="10554"/>
                  </a:lnTo>
                  <a:cubicBezTo>
                    <a:pt x="21600" y="9438"/>
                    <a:pt x="20922" y="8532"/>
                    <a:pt x="20085" y="8532"/>
                  </a:cubicBezTo>
                  <a:close/>
                  <a:moveTo>
                    <a:pt x="6912" y="15450"/>
                  </a:moveTo>
                  <a:lnTo>
                    <a:pt x="6689" y="15450"/>
                  </a:lnTo>
                  <a:lnTo>
                    <a:pt x="2592" y="18372"/>
                  </a:lnTo>
                  <a:lnTo>
                    <a:pt x="2592" y="15450"/>
                  </a:lnTo>
                  <a:lnTo>
                    <a:pt x="2074" y="15450"/>
                  </a:lnTo>
                  <a:cubicBezTo>
                    <a:pt x="928" y="15450"/>
                    <a:pt x="0" y="14211"/>
                    <a:pt x="0" y="12683"/>
                  </a:cubicBezTo>
                  <a:lnTo>
                    <a:pt x="0" y="2767"/>
                  </a:lnTo>
                  <a:cubicBezTo>
                    <a:pt x="0" y="1239"/>
                    <a:pt x="928" y="0"/>
                    <a:pt x="2074" y="0"/>
                  </a:cubicBezTo>
                  <a:lnTo>
                    <a:pt x="15034" y="0"/>
                  </a:lnTo>
                  <a:cubicBezTo>
                    <a:pt x="16179" y="0"/>
                    <a:pt x="17107" y="1239"/>
                    <a:pt x="17107" y="2767"/>
                  </a:cubicBezTo>
                  <a:lnTo>
                    <a:pt x="17107" y="4381"/>
                  </a:lnTo>
                  <a:lnTo>
                    <a:pt x="17107" y="8532"/>
                  </a:lnTo>
                  <a:lnTo>
                    <a:pt x="17107" y="12676"/>
                  </a:lnTo>
                  <a:cubicBezTo>
                    <a:pt x="17107" y="14205"/>
                    <a:pt x="16224" y="15450"/>
                    <a:pt x="15079" y="15450"/>
                  </a:cubicBezTo>
                  <a:lnTo>
                    <a:pt x="9158" y="15450"/>
                  </a:lnTo>
                  <a:cubicBezTo>
                    <a:pt x="9158" y="15450"/>
                    <a:pt x="6912" y="15450"/>
                    <a:pt x="6912" y="15450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93" name="Google Shape;193;p6"/>
            <p:cNvSpPr/>
            <p:nvPr/>
          </p:nvSpPr>
          <p:spPr>
            <a:xfrm>
              <a:off x="13182794" y="4769147"/>
              <a:ext cx="316260" cy="234800"/>
            </a:xfrm>
            <a:custGeom>
              <a:rect b="b" l="l" r="r" t="t"/>
              <a:pathLst>
                <a:path extrusionOk="0" h="21600" w="21600">
                  <a:moveTo>
                    <a:pt x="20085" y="8532"/>
                  </a:moveTo>
                  <a:lnTo>
                    <a:pt x="17798" y="8532"/>
                  </a:lnTo>
                  <a:lnTo>
                    <a:pt x="17798" y="12676"/>
                  </a:lnTo>
                  <a:cubicBezTo>
                    <a:pt x="17798" y="14711"/>
                    <a:pt x="16603" y="16373"/>
                    <a:pt x="15079" y="16373"/>
                  </a:cubicBezTo>
                  <a:lnTo>
                    <a:pt x="9158" y="16373"/>
                  </a:lnTo>
                  <a:lnTo>
                    <a:pt x="9158" y="17810"/>
                  </a:lnTo>
                  <a:cubicBezTo>
                    <a:pt x="9158" y="18927"/>
                    <a:pt x="9837" y="19832"/>
                    <a:pt x="10673" y="19832"/>
                  </a:cubicBezTo>
                  <a:lnTo>
                    <a:pt x="16728" y="19832"/>
                  </a:lnTo>
                  <a:lnTo>
                    <a:pt x="19181" y="21600"/>
                  </a:lnTo>
                  <a:lnTo>
                    <a:pt x="19181" y="19832"/>
                  </a:lnTo>
                  <a:lnTo>
                    <a:pt x="20085" y="19832"/>
                  </a:lnTo>
                  <a:cubicBezTo>
                    <a:pt x="20922" y="19832"/>
                    <a:pt x="21600" y="18927"/>
                    <a:pt x="21600" y="17810"/>
                  </a:cubicBezTo>
                  <a:lnTo>
                    <a:pt x="21600" y="10554"/>
                  </a:lnTo>
                  <a:cubicBezTo>
                    <a:pt x="21600" y="9438"/>
                    <a:pt x="20922" y="8532"/>
                    <a:pt x="20085" y="8532"/>
                  </a:cubicBezTo>
                  <a:close/>
                  <a:moveTo>
                    <a:pt x="6912" y="15450"/>
                  </a:moveTo>
                  <a:lnTo>
                    <a:pt x="6689" y="15450"/>
                  </a:lnTo>
                  <a:lnTo>
                    <a:pt x="2592" y="18372"/>
                  </a:lnTo>
                  <a:lnTo>
                    <a:pt x="2592" y="15450"/>
                  </a:lnTo>
                  <a:lnTo>
                    <a:pt x="2074" y="15450"/>
                  </a:lnTo>
                  <a:cubicBezTo>
                    <a:pt x="928" y="15450"/>
                    <a:pt x="0" y="14211"/>
                    <a:pt x="0" y="12683"/>
                  </a:cubicBezTo>
                  <a:lnTo>
                    <a:pt x="0" y="2767"/>
                  </a:lnTo>
                  <a:cubicBezTo>
                    <a:pt x="0" y="1239"/>
                    <a:pt x="928" y="0"/>
                    <a:pt x="2074" y="0"/>
                  </a:cubicBezTo>
                  <a:lnTo>
                    <a:pt x="15034" y="0"/>
                  </a:lnTo>
                  <a:cubicBezTo>
                    <a:pt x="16179" y="0"/>
                    <a:pt x="17107" y="1239"/>
                    <a:pt x="17107" y="2767"/>
                  </a:cubicBezTo>
                  <a:lnTo>
                    <a:pt x="17107" y="4381"/>
                  </a:lnTo>
                  <a:lnTo>
                    <a:pt x="17107" y="8532"/>
                  </a:lnTo>
                  <a:lnTo>
                    <a:pt x="17107" y="12676"/>
                  </a:lnTo>
                  <a:cubicBezTo>
                    <a:pt x="17107" y="14205"/>
                    <a:pt x="16224" y="15450"/>
                    <a:pt x="15079" y="15450"/>
                  </a:cubicBezTo>
                  <a:lnTo>
                    <a:pt x="9158" y="15450"/>
                  </a:lnTo>
                  <a:cubicBezTo>
                    <a:pt x="9158" y="15450"/>
                    <a:pt x="6912" y="15450"/>
                    <a:pt x="6912" y="15450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32"/>
                <a:buFont typeface="Arial"/>
                <a:buNone/>
              </a:pPr>
              <a:r>
                <a:t/>
              </a:r>
              <a:endParaRPr b="0" i="0" sz="2532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sp>
        <p:nvSpPr>
          <p:cNvPr id="194" name="Google Shape;194;p6"/>
          <p:cNvSpPr/>
          <p:nvPr/>
        </p:nvSpPr>
        <p:spPr>
          <a:xfrm flipH="1" rot="10800000">
            <a:off x="5108789" y="1623670"/>
            <a:ext cx="172399" cy="172399"/>
          </a:xfrm>
          <a:prstGeom prst="diamond">
            <a:avLst/>
          </a:prstGeom>
          <a:solidFill>
            <a:srgbClr val="9DA57C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32"/>
              <a:buFont typeface="Arial"/>
              <a:buNone/>
            </a:pPr>
            <a:r>
              <a:t/>
            </a:r>
            <a:endParaRPr b="0" i="0" sz="2532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5" name="Google Shape;195;p6"/>
          <p:cNvSpPr/>
          <p:nvPr/>
        </p:nvSpPr>
        <p:spPr>
          <a:xfrm flipH="1" rot="10800000">
            <a:off x="5108789" y="3459312"/>
            <a:ext cx="172399" cy="172399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32"/>
              <a:buFont typeface="Arial"/>
              <a:buNone/>
            </a:pPr>
            <a:r>
              <a:t/>
            </a:r>
            <a:endParaRPr b="0" i="0" sz="2532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6" name="Google Shape;196;p6"/>
          <p:cNvSpPr/>
          <p:nvPr/>
        </p:nvSpPr>
        <p:spPr>
          <a:xfrm flipH="1" rot="10800000">
            <a:off x="5114691" y="5288981"/>
            <a:ext cx="160595" cy="160595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32"/>
              <a:buFont typeface="Arial"/>
              <a:buNone/>
            </a:pPr>
            <a:r>
              <a:t/>
            </a:r>
            <a:endParaRPr b="0" i="0" sz="2532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7" name="Google Shape;197;p6"/>
          <p:cNvSpPr txBox="1"/>
          <p:nvPr/>
        </p:nvSpPr>
        <p:spPr>
          <a:xfrm>
            <a:off x="5441843" y="1539564"/>
            <a:ext cx="1458156" cy="3385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GB" sz="16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MENTORING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6"/>
          <p:cNvSpPr txBox="1"/>
          <p:nvPr/>
        </p:nvSpPr>
        <p:spPr>
          <a:xfrm>
            <a:off x="5443963" y="1872740"/>
            <a:ext cx="6088800" cy="10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00" spcFirstLastPara="1" rIns="45700" wrap="square" tIns="22850">
            <a:spAutoFit/>
          </a:bodyPr>
          <a:lstStyle/>
          <a:p>
            <a:pPr indent="0" lvl="0" marL="0" marR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Mentorské vztahy jsou zaměřeny na osobní a profesionální rozvoj. Mentorský vztah, jehož cílem je budovat důvěru v mentorovaného, je založen na: poctivosti</a:t>
            </a:r>
            <a:r>
              <a:rPr lang="en-GB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r>
              <a:rPr b="0" i="0" lang="en-GB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důvěře</a:t>
            </a:r>
            <a:r>
              <a:rPr lang="en-GB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r>
              <a:rPr b="0" i="0" lang="en-GB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výměně  znalostí</a:t>
            </a:r>
            <a:r>
              <a:rPr lang="en-GB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r>
              <a:rPr b="0" i="0" lang="en-GB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povzbuzení a posílení postavení </a:t>
            </a:r>
            <a:r>
              <a:rPr b="0" i="0" lang="en-GB" sz="1400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mentorovaného</a:t>
            </a:r>
            <a:r>
              <a:rPr lang="en-GB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  <a:r>
              <a:rPr b="0" i="0" lang="en-GB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6"/>
          <p:cNvSpPr txBox="1"/>
          <p:nvPr/>
        </p:nvSpPr>
        <p:spPr>
          <a:xfrm>
            <a:off x="5441850" y="3150963"/>
            <a:ext cx="4260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GB" sz="16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REVERZNÍ MENTORING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6"/>
          <p:cNvSpPr txBox="1"/>
          <p:nvPr/>
        </p:nvSpPr>
        <p:spPr>
          <a:xfrm>
            <a:off x="5443963" y="3535647"/>
            <a:ext cx="6088800" cy="16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00" spcFirstLastPara="1" rIns="45700" wrap="square" tIns="22850">
            <a:spAutoFit/>
          </a:bodyPr>
          <a:lstStyle/>
          <a:p>
            <a:pPr indent="0" lvl="0" marL="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V kontextu pracoviště nastává situace, kdy je vedoucí pracovník mentorován </a:t>
            </a:r>
            <a:r>
              <a:rPr b="0" i="0" lang="en-GB" sz="1400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  <a:extLst>
                  <a:ext uri="http://customooxmlschemas.google.com/">
                    <go:slidesCustomData xmlns:go="http://customooxmlschemas.google.com/" textRoundtripDataId="1"/>
                  </a:ext>
                </a:extLst>
              </a:rPr>
              <a:t>mladším kolegou nebo spolupracovníkem na junior pozici. </a:t>
            </a:r>
            <a:r>
              <a:rPr b="0" i="0" lang="en-GB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Tento koncept zpochybňuje myšlenku tradičního mentoringu (tj. </a:t>
            </a:r>
            <a:r>
              <a:rPr lang="en-GB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k</a:t>
            </a:r>
            <a:r>
              <a:rPr b="0" i="0" lang="en-GB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dyž si starší</a:t>
            </a:r>
            <a:r>
              <a:rPr lang="en-GB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/</a:t>
            </a:r>
            <a:r>
              <a:rPr b="0" i="0" lang="en-GB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zkušenější člověk vezme někoho pod svá křídla) tím, že se zaměřuje na formální vztah za účelem sdílení dovedností a profesionálního rozvoje. </a:t>
            </a:r>
            <a:endParaRPr b="0" i="0" sz="14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01" name="Google Shape;201;p6"/>
          <p:cNvSpPr txBox="1"/>
          <p:nvPr/>
        </p:nvSpPr>
        <p:spPr>
          <a:xfrm>
            <a:off x="5441843" y="5190227"/>
            <a:ext cx="3482172" cy="3385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GB" sz="16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MEZIGENERAČNÍ UČENÍ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6"/>
          <p:cNvSpPr txBox="1"/>
          <p:nvPr/>
        </p:nvSpPr>
        <p:spPr>
          <a:xfrm>
            <a:off x="5443963" y="5523403"/>
            <a:ext cx="6191700" cy="10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00" spcFirstLastPara="1" rIns="45700" wrap="square" tIns="22850">
            <a:spAutoFit/>
          </a:bodyPr>
          <a:lstStyle/>
          <a:p>
            <a:pPr indent="0" lvl="0" marL="0" marR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Způsob, jakým se lidé všech věkových skupin mohou učit společně a od sebe navzájem. Mezigenerační učení je důležitou součástí celoživotního </a:t>
            </a:r>
            <a:r>
              <a:rPr lang="en-GB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vzdělávání</a:t>
            </a:r>
            <a:r>
              <a:rPr b="0" i="0" lang="en-GB" sz="1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kde různé generace spolupracují na získávání dovedností, hodnot a znalostí. (Evropská mapa mezigeneračního učení) </a:t>
            </a:r>
            <a:endParaRPr b="0" i="0" sz="14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03" name="Google Shape;203;p6"/>
          <p:cNvSpPr txBox="1"/>
          <p:nvPr/>
        </p:nvSpPr>
        <p:spPr>
          <a:xfrm>
            <a:off x="123824" y="18459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pen Sans"/>
              <a:buNone/>
            </a:pPr>
            <a:r>
              <a:rPr b="0" i="0" lang="en-GB" sz="3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Lekce 2: Budování pozitivních postojů k reverznímu mentoringu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7"/>
          <p:cNvSpPr txBox="1"/>
          <p:nvPr>
            <p:ph idx="3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</a:pPr>
            <a:r>
              <a:rPr lang="en-GB">
                <a:latin typeface="Open Sans"/>
                <a:ea typeface="Open Sans"/>
                <a:cs typeface="Open Sans"/>
                <a:sym typeface="Open Sans"/>
              </a:rPr>
              <a:t>Aktivita 2.1: Rozbor typů mentoringu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0" name="Google Shape;210;p7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91425" spcFirstLastPara="1" rIns="54000" wrap="square" tIns="540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pen Sans"/>
              <a:buNone/>
            </a:pPr>
            <a:r>
              <a:rPr lang="en-GB" sz="3000"/>
              <a:t>Lekce 2: Budování pozitivních postojů k reverznímu mentoringu </a:t>
            </a:r>
            <a:endParaRPr sz="3000"/>
          </a:p>
        </p:txBody>
      </p:sp>
      <p:pic>
        <p:nvPicPr>
          <p:cNvPr descr="Rural Youth Project - The power of intergenerational mentoring" id="211" name="Google Shape;211;p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70" y="1623060"/>
            <a:ext cx="7628851" cy="4310056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p7"/>
          <p:cNvSpPr txBox="1"/>
          <p:nvPr>
            <p:ph idx="2" type="body"/>
          </p:nvPr>
        </p:nvSpPr>
        <p:spPr>
          <a:xfrm>
            <a:off x="7886699" y="1714500"/>
            <a:ext cx="4207331" cy="42186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b="1" lang="en-GB"/>
              <a:t>Projekt pro mládež z venkovských oblastí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i="1" lang="en-GB" u="sng">
                <a:solidFill>
                  <a:schemeClr val="hlink"/>
                </a:solidFill>
                <a:hlinkClick r:id="rId4"/>
              </a:rPr>
              <a:t>The power of intergenerational mentoring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8"/>
          <p:cNvSpPr txBox="1"/>
          <p:nvPr>
            <p:ph idx="1" type="body"/>
          </p:nvPr>
        </p:nvSpPr>
        <p:spPr>
          <a:xfrm>
            <a:off x="97971" y="1462684"/>
            <a:ext cx="5910944" cy="5313673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 b="1" sz="1800">
              <a:solidFill>
                <a:srgbClr val="93D4CC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3D4CC"/>
              </a:buClr>
              <a:buSzPts val="1800"/>
              <a:buNone/>
            </a:pPr>
            <a:r>
              <a:rPr b="1" lang="en-GB">
                <a:solidFill>
                  <a:srgbClr val="93D4CC"/>
                </a:solidFill>
              </a:rPr>
              <a:t>Praktické cvičení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b="1" lang="en-GB"/>
              <a:t>Scénář 2: Návrh inkluzivní strategie učení na pracovišti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 b="1"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b="1" lang="en-GB"/>
              <a:t>Část 1: Rozbor typů mentoringu</a:t>
            </a:r>
            <a:endParaRPr/>
          </a:p>
          <a:p>
            <a:pPr indent="-342900" lvl="0" marL="342900" rtl="0" algn="just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rgbClr val="93D4CC"/>
              </a:buClr>
              <a:buSzPts val="1800"/>
              <a:buFont typeface="Calibri"/>
              <a:buAutoNum type="arabicPeriod"/>
            </a:pPr>
            <a:r>
              <a:rPr lang="en-GB">
                <a:solidFill>
                  <a:srgbClr val="636A6F"/>
                </a:solidFill>
              </a:rPr>
              <a:t>Pročtěte si informace. </a:t>
            </a:r>
            <a:endParaRPr/>
          </a:p>
          <a:p>
            <a:pPr indent="-342900" lvl="0" marL="342900" rtl="0" algn="just">
              <a:lnSpc>
                <a:spcPct val="107000"/>
              </a:lnSpc>
              <a:spcBef>
                <a:spcPts val="2000"/>
              </a:spcBef>
              <a:spcAft>
                <a:spcPts val="0"/>
              </a:spcAft>
              <a:buClr>
                <a:srgbClr val="93D4CC"/>
              </a:buClr>
              <a:buSzPts val="1800"/>
              <a:buFont typeface="Calibri"/>
              <a:buAutoNum type="arabicPeriod"/>
            </a:pPr>
            <a:r>
              <a:rPr lang="en-GB">
                <a:solidFill>
                  <a:srgbClr val="636A6F"/>
                </a:solidFill>
              </a:rPr>
              <a:t>Udělejte průzkum</a:t>
            </a:r>
            <a:r>
              <a:rPr lang="en-GB">
                <a:solidFill>
                  <a:srgbClr val="636A6F"/>
                </a:solidFill>
              </a:rPr>
              <a:t> nových nápadů a názorů. </a:t>
            </a:r>
            <a:endParaRPr sz="1800">
              <a:solidFill>
                <a:srgbClr val="636A6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42900" lvl="0" marL="342900" rtl="0" algn="just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93D4CC"/>
              </a:buClr>
              <a:buSzPts val="1800"/>
              <a:buFont typeface="Calibri"/>
              <a:buAutoNum type="arabicPeriod"/>
            </a:pPr>
            <a:r>
              <a:rPr lang="en-GB">
                <a:solidFill>
                  <a:srgbClr val="636A6F"/>
                </a:solidFill>
              </a:rPr>
              <a:t>Shrňte nápady. </a:t>
            </a:r>
            <a:endParaRPr/>
          </a:p>
          <a:p>
            <a:pPr indent="-342900" lvl="0" marL="342900" rtl="0" algn="just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93D4CC"/>
              </a:buClr>
              <a:buSzPts val="1800"/>
              <a:buFont typeface="Calibri"/>
              <a:buAutoNum type="arabicPeriod"/>
            </a:pPr>
            <a:r>
              <a:rPr lang="en-GB">
                <a:solidFill>
                  <a:srgbClr val="636A6F"/>
                </a:solidFill>
              </a:rPr>
              <a:t>Rozhodněte se, jak budete své nápady</a:t>
            </a:r>
            <a:r>
              <a:rPr lang="en-GB">
                <a:solidFill>
                  <a:srgbClr val="636A6F"/>
                </a:solidFill>
              </a:rPr>
              <a:t> prezentovat</a:t>
            </a:r>
            <a:r>
              <a:rPr lang="en-GB">
                <a:solidFill>
                  <a:srgbClr val="636A6F"/>
                </a:solidFill>
              </a:rPr>
              <a:t>. </a:t>
            </a:r>
            <a:endParaRPr/>
          </a:p>
          <a:p>
            <a:pPr indent="-342900" lvl="0" marL="342900" rtl="0" algn="just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93D4CC"/>
              </a:buClr>
              <a:buSzPts val="1800"/>
              <a:buFont typeface="Calibri"/>
              <a:buAutoNum type="arabicPeriod"/>
            </a:pPr>
            <a:r>
              <a:rPr lang="en-GB">
                <a:solidFill>
                  <a:srgbClr val="636A6F"/>
                </a:solidFill>
              </a:rPr>
              <a:t>Uspořádejte a udržujte seznam zdrojů (článků, textů, odkazů) použitých k provedení těchto kroků.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Ampulheta 90% com preenchimento sólido" id="219" name="Google Shape;219;p8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10451" y="1637338"/>
            <a:ext cx="3476624" cy="3476624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p8"/>
          <p:cNvSpPr txBox="1"/>
          <p:nvPr>
            <p:ph idx="3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</a:pPr>
            <a:r>
              <a:rPr lang="en-GB">
                <a:latin typeface="Open Sans"/>
                <a:ea typeface="Open Sans"/>
                <a:cs typeface="Open Sans"/>
                <a:sym typeface="Open Sans"/>
              </a:rPr>
              <a:t>Aktivita 2.1: Rozbor typů mentoringu</a:t>
            </a:r>
            <a:endParaRPr/>
          </a:p>
        </p:txBody>
      </p:sp>
      <p:sp>
        <p:nvSpPr>
          <p:cNvPr id="221" name="Google Shape;221;p8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91425" spcFirstLastPara="1" rIns="54000" wrap="square" tIns="540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pen Sans"/>
              <a:buNone/>
            </a:pPr>
            <a:r>
              <a:rPr lang="en-GB" sz="3000"/>
              <a:t>Lekce 2: Budování pozitivních postojů k reverznímu mentoringu </a:t>
            </a:r>
            <a:endParaRPr sz="3000"/>
          </a:p>
        </p:txBody>
      </p:sp>
      <p:sp>
        <p:nvSpPr>
          <p:cNvPr id="222" name="Google Shape;222;p8"/>
          <p:cNvSpPr txBox="1"/>
          <p:nvPr/>
        </p:nvSpPr>
        <p:spPr>
          <a:xfrm>
            <a:off x="8204597" y="4913907"/>
            <a:ext cx="1888331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chemeClr val="accent6"/>
                </a:solidFill>
                <a:latin typeface="Open Sans"/>
                <a:ea typeface="Open Sans"/>
                <a:cs typeface="Open Sans"/>
                <a:sym typeface="Open Sans"/>
              </a:rPr>
              <a:t>[20 minut]</a:t>
            </a:r>
            <a:endParaRPr b="1" i="0" sz="2000" u="none" cap="none" strike="noStrik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9"/>
          <p:cNvSpPr txBox="1"/>
          <p:nvPr>
            <p:ph idx="1" type="body"/>
          </p:nvPr>
        </p:nvSpPr>
        <p:spPr>
          <a:xfrm>
            <a:off x="97971" y="1462684"/>
            <a:ext cx="5910944" cy="53136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 b="1" sz="1800">
              <a:solidFill>
                <a:srgbClr val="93D4CC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3D4CC"/>
              </a:buClr>
              <a:buSzPts val="1800"/>
              <a:buNone/>
            </a:pPr>
            <a:r>
              <a:rPr b="1" lang="en-GB">
                <a:solidFill>
                  <a:srgbClr val="93D4CC"/>
                </a:solidFill>
              </a:rPr>
              <a:t>Stručný souhrn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Ampulheta 90% com preenchimento sólido" id="229" name="Google Shape;229;p9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10451" y="1637338"/>
            <a:ext cx="3476624" cy="3476624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Google Shape;230;p9"/>
          <p:cNvSpPr txBox="1"/>
          <p:nvPr>
            <p:ph idx="3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</a:pPr>
            <a:r>
              <a:rPr lang="en-GB">
                <a:latin typeface="Open Sans"/>
                <a:ea typeface="Open Sans"/>
                <a:cs typeface="Open Sans"/>
                <a:sym typeface="Open Sans"/>
              </a:rPr>
              <a:t>Aktivita 2.1: Rozbor typů mentoringu</a:t>
            </a:r>
            <a:endParaRPr/>
          </a:p>
        </p:txBody>
      </p:sp>
      <p:sp>
        <p:nvSpPr>
          <p:cNvPr id="231" name="Google Shape;231;p9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91425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Open Sans"/>
              <a:buNone/>
            </a:pPr>
            <a:r>
              <a:rPr lang="en-GB" sz="3100"/>
              <a:t>Lekce</a:t>
            </a:r>
            <a:r>
              <a:rPr lang="en-GB" sz="3100">
                <a:extLst>
                  <a:ext uri="http://customooxmlschemas.google.com/">
                    <go:slidesCustomData xmlns:go="http://customooxmlschemas.google.com/" textRoundtripDataId="2"/>
                  </a:ext>
                </a:extLst>
              </a:rPr>
              <a:t> 2: </a:t>
            </a:r>
            <a:r>
              <a:rPr lang="en-GB" sz="3100"/>
              <a:t>Budování pozitivních postojů k reverznímu mentoringu </a:t>
            </a:r>
            <a:endParaRPr sz="3100"/>
          </a:p>
        </p:txBody>
      </p:sp>
      <p:sp>
        <p:nvSpPr>
          <p:cNvPr id="232" name="Google Shape;232;p9"/>
          <p:cNvSpPr txBox="1"/>
          <p:nvPr/>
        </p:nvSpPr>
        <p:spPr>
          <a:xfrm>
            <a:off x="8303517" y="4937123"/>
            <a:ext cx="1888331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chemeClr val="accent6"/>
                </a:solidFill>
                <a:latin typeface="Open Sans"/>
                <a:ea typeface="Open Sans"/>
                <a:cs typeface="Open Sans"/>
                <a:sym typeface="Open Sans"/>
              </a:rPr>
              <a:t>[5 minut]</a:t>
            </a:r>
            <a:endParaRPr b="1" i="0" sz="2000" u="none" cap="none" strike="noStrik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9"/>
          <p:cNvSpPr/>
          <p:nvPr/>
        </p:nvSpPr>
        <p:spPr>
          <a:xfrm>
            <a:off x="97970" y="3200455"/>
            <a:ext cx="5910944" cy="1838130"/>
          </a:xfrm>
          <a:prstGeom prst="rect">
            <a:avLst/>
          </a:prstGeom>
          <a:solidFill>
            <a:srgbClr val="F3EDF7"/>
          </a:solidFill>
          <a:ln cap="flat" cmpd="sng" w="12700">
            <a:solidFill>
              <a:srgbClr val="9868B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i="1" lang="en-GB" sz="1600">
                <a:solidFill>
                  <a:srgbClr val="663B88"/>
                </a:solidFill>
                <a:latin typeface="Open Sans"/>
                <a:ea typeface="Open Sans"/>
                <a:cs typeface="Open Sans"/>
                <a:sym typeface="Open Sans"/>
              </a:rPr>
              <a:t>„</a:t>
            </a:r>
            <a:r>
              <a:rPr b="0" i="1" lang="en-GB" sz="1600" u="none" cap="none" strike="noStrike">
                <a:solidFill>
                  <a:srgbClr val="663B88"/>
                </a:solidFill>
                <a:latin typeface="Open Sans"/>
                <a:ea typeface="Open Sans"/>
                <a:cs typeface="Open Sans"/>
                <a:sym typeface="Open Sans"/>
              </a:rPr>
              <a:t>E-portfolio je konkrétní shrnutí individuálních pracovních úspěchů, dovedností a kompetencí prezentované v digitálním formátu." </a:t>
            </a:r>
            <a:endParaRPr b="0" i="1" sz="1600" u="none" cap="none" strike="noStrike">
              <a:solidFill>
                <a:srgbClr val="663B88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ARDET Course template - Cover page">
  <a:themeElements>
    <a:clrScheme name="LearnGen">
      <a:dk1>
        <a:srgbClr val="FFFFFF"/>
      </a:dk1>
      <a:lt1>
        <a:srgbClr val="868E93"/>
      </a:lt1>
      <a:dk2>
        <a:srgbClr val="E1E2E3"/>
      </a:dk2>
      <a:lt2>
        <a:srgbClr val="868E93"/>
      </a:lt2>
      <a:accent1>
        <a:srgbClr val="F47F5D"/>
      </a:accent1>
      <a:accent2>
        <a:srgbClr val="93D4CC"/>
      </a:accent2>
      <a:accent3>
        <a:srgbClr val="C7ADDB"/>
      </a:accent3>
      <a:accent4>
        <a:srgbClr val="9DA57C"/>
      </a:accent4>
      <a:accent5>
        <a:srgbClr val="858AA8"/>
      </a:accent5>
      <a:accent6>
        <a:srgbClr val="F2613A"/>
      </a:accent6>
      <a:hlink>
        <a:srgbClr val="93D4CC"/>
      </a:hlink>
      <a:folHlink>
        <a:srgbClr val="70C6B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ARDET Course template">
  <a:themeElements>
    <a:clrScheme name="LearnGen">
      <a:dk1>
        <a:srgbClr val="FFFFFF"/>
      </a:dk1>
      <a:lt1>
        <a:srgbClr val="868E93"/>
      </a:lt1>
      <a:dk2>
        <a:srgbClr val="E1E2E3"/>
      </a:dk2>
      <a:lt2>
        <a:srgbClr val="868E93"/>
      </a:lt2>
      <a:accent1>
        <a:srgbClr val="F47F5D"/>
      </a:accent1>
      <a:accent2>
        <a:srgbClr val="93D4CC"/>
      </a:accent2>
      <a:accent3>
        <a:srgbClr val="C7ADDB"/>
      </a:accent3>
      <a:accent4>
        <a:srgbClr val="9DA57C"/>
      </a:accent4>
      <a:accent5>
        <a:srgbClr val="858AA8"/>
      </a:accent5>
      <a:accent6>
        <a:srgbClr val="F2613A"/>
      </a:accent6>
      <a:hlink>
        <a:srgbClr val="93D4CC"/>
      </a:hlink>
      <a:folHlink>
        <a:srgbClr val="70C6B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2014-07-11T09:12:14Z</dcterms:created>
  <dc:creator>2Fast4u</dc:creator>
</cp:coreProperties>
</file>