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14"/>
  </p:notesMasterIdLst>
  <p:handoutMasterIdLst>
    <p:handoutMasterId r:id="rId15"/>
  </p:handoutMasterIdLst>
  <p:sldIdLst>
    <p:sldId id="256" r:id="rId3"/>
    <p:sldId id="257" r:id="rId4"/>
    <p:sldId id="282" r:id="rId5"/>
    <p:sldId id="259" r:id="rId6"/>
    <p:sldId id="285" r:id="rId7"/>
    <p:sldId id="280" r:id="rId8"/>
    <p:sldId id="258" r:id="rId9"/>
    <p:sldId id="283" r:id="rId10"/>
    <p:sldId id="284" r:id="rId11"/>
    <p:sldId id="271" r:id="rId12"/>
    <p:sldId id="261" r:id="rId13"/>
  </p:sldIdLst>
  <p:sldSz cx="12192000" cy="6858000"/>
  <p:notesSz cx="6858000" cy="9144000"/>
  <p:embeddedFontLst>
    <p:embeddedFont>
      <p:font typeface="Open Sans" panose="020B0606030504020204" pitchFamily="3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Open Sans Light" panose="020B0306030504020204" pitchFamily="34" charset="0"/>
      <p:regular r:id="rId24"/>
      <p: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j8Z458BOVhVkQ811y9ZluPOBOHE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9B9"/>
    <a:srgbClr val="9CA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49" autoAdjust="0"/>
    <p:restoredTop sz="68660" autoAdjust="0"/>
  </p:normalViewPr>
  <p:slideViewPr>
    <p:cSldViewPr snapToGrid="0">
      <p:cViewPr varScale="1">
        <p:scale>
          <a:sx n="80" d="100"/>
          <a:sy n="80" d="100"/>
        </p:scale>
        <p:origin x="1452" y="8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7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handoutMaster" Target="handoutMasters/handoutMaster1.xml"/><Relationship Id="rId23" Type="http://schemas.openxmlformats.org/officeDocument/2006/relationships/font" Target="fonts/font8.fntdata"/><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7.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BFA81B-FB5A-47A3-A958-0EC91DD962C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E"/>
        </a:p>
      </dgm:t>
    </dgm:pt>
    <dgm:pt modelId="{0C3A0A47-725E-433E-AB55-79CA95649BBB}">
      <dgm:prSet phldrT="[Text]"/>
      <dgm:spPr/>
      <dgm:t>
        <a:bodyPr/>
        <a:lstStyle/>
        <a:p>
          <a:r>
            <a:rPr lang="en-IE" dirty="0">
              <a:solidFill>
                <a:schemeClr val="tx1"/>
              </a:solidFill>
            </a:rPr>
            <a:t>Direct Discrimination</a:t>
          </a:r>
        </a:p>
      </dgm:t>
    </dgm:pt>
    <dgm:pt modelId="{E28BA9A2-A146-433D-B56E-8A66DD10755D}" type="parTrans" cxnId="{659C21B5-C9A0-446B-A4B1-57B1ABE47409}">
      <dgm:prSet/>
      <dgm:spPr/>
      <dgm:t>
        <a:bodyPr/>
        <a:lstStyle/>
        <a:p>
          <a:endParaRPr lang="en-IE"/>
        </a:p>
      </dgm:t>
    </dgm:pt>
    <dgm:pt modelId="{F9891295-402F-4DFD-BE96-E8454E194432}" type="sibTrans" cxnId="{659C21B5-C9A0-446B-A4B1-57B1ABE47409}">
      <dgm:prSet/>
      <dgm:spPr/>
      <dgm:t>
        <a:bodyPr/>
        <a:lstStyle/>
        <a:p>
          <a:endParaRPr lang="en-IE"/>
        </a:p>
      </dgm:t>
    </dgm:pt>
    <dgm:pt modelId="{2CA37B67-3883-472E-B45B-2130F11F61B1}">
      <dgm:prSet phldrT="[Text]"/>
      <dgm:spPr/>
      <dgm:t>
        <a:bodyPr/>
        <a:lstStyle/>
        <a:p>
          <a:r>
            <a:rPr lang="en-IE" dirty="0">
              <a:solidFill>
                <a:schemeClr val="tx1"/>
              </a:solidFill>
            </a:rPr>
            <a:t>Indirect Discrimination </a:t>
          </a:r>
        </a:p>
      </dgm:t>
    </dgm:pt>
    <dgm:pt modelId="{C8465F41-FA0A-4D4F-A491-3E9F0F447C6D}" type="parTrans" cxnId="{8F6DAA29-A181-4FE0-9034-A34C71C134E8}">
      <dgm:prSet/>
      <dgm:spPr/>
      <dgm:t>
        <a:bodyPr/>
        <a:lstStyle/>
        <a:p>
          <a:endParaRPr lang="en-IE"/>
        </a:p>
      </dgm:t>
    </dgm:pt>
    <dgm:pt modelId="{9E376611-6895-4EA5-9B23-57CF69019AEF}" type="sibTrans" cxnId="{8F6DAA29-A181-4FE0-9034-A34C71C134E8}">
      <dgm:prSet/>
      <dgm:spPr/>
      <dgm:t>
        <a:bodyPr/>
        <a:lstStyle/>
        <a:p>
          <a:endParaRPr lang="en-IE"/>
        </a:p>
      </dgm:t>
    </dgm:pt>
    <dgm:pt modelId="{DA8DA25C-A451-423A-9058-F68732DB31F3}">
      <dgm:prSet phldrT="[Text]"/>
      <dgm:spPr/>
      <dgm:t>
        <a:bodyPr/>
        <a:lstStyle/>
        <a:p>
          <a:r>
            <a:rPr lang="en-IE" dirty="0">
              <a:solidFill>
                <a:schemeClr val="tx1"/>
              </a:solidFill>
            </a:rPr>
            <a:t>Not being able to apply for a promotion due to not being ‘old’ enough to have achieved high levels of education. </a:t>
          </a:r>
        </a:p>
      </dgm:t>
    </dgm:pt>
    <dgm:pt modelId="{DC562579-6BAA-46E6-A1DC-AA373374D0CD}" type="parTrans" cxnId="{31588815-4F80-42A4-A0A9-5CFF8C38D787}">
      <dgm:prSet/>
      <dgm:spPr/>
      <dgm:t>
        <a:bodyPr/>
        <a:lstStyle/>
        <a:p>
          <a:endParaRPr lang="en-IE"/>
        </a:p>
      </dgm:t>
    </dgm:pt>
    <dgm:pt modelId="{2A0AAB6B-76B3-4F60-A72D-37CE174F25AF}" type="sibTrans" cxnId="{31588815-4F80-42A4-A0A9-5CFF8C38D787}">
      <dgm:prSet/>
      <dgm:spPr/>
      <dgm:t>
        <a:bodyPr/>
        <a:lstStyle/>
        <a:p>
          <a:endParaRPr lang="en-IE"/>
        </a:p>
      </dgm:t>
    </dgm:pt>
    <dgm:pt modelId="{7C5E4839-BD0D-41AD-8E78-DEAEB64F82ED}">
      <dgm:prSet phldrT="[Text]"/>
      <dgm:spPr/>
      <dgm:t>
        <a:bodyPr/>
        <a:lstStyle/>
        <a:p>
          <a:r>
            <a:rPr lang="en-IE" dirty="0">
              <a:solidFill>
                <a:schemeClr val="tx1"/>
              </a:solidFill>
            </a:rPr>
            <a:t>Being ‘too old’ or ‘too young’ to access opportunities  </a:t>
          </a:r>
        </a:p>
      </dgm:t>
    </dgm:pt>
    <dgm:pt modelId="{2A8CFA18-CC7F-4723-A409-89AB267C8739}" type="parTrans" cxnId="{590A6E4B-AE1F-4E6F-B0CC-4BF77611BCC9}">
      <dgm:prSet/>
      <dgm:spPr/>
      <dgm:t>
        <a:bodyPr/>
        <a:lstStyle/>
        <a:p>
          <a:endParaRPr lang="en-IE"/>
        </a:p>
      </dgm:t>
    </dgm:pt>
    <dgm:pt modelId="{2D8CAB48-5EDC-4122-9016-ADA38E4385EF}" type="sibTrans" cxnId="{590A6E4B-AE1F-4E6F-B0CC-4BF77611BCC9}">
      <dgm:prSet/>
      <dgm:spPr/>
      <dgm:t>
        <a:bodyPr/>
        <a:lstStyle/>
        <a:p>
          <a:endParaRPr lang="en-IE"/>
        </a:p>
      </dgm:t>
    </dgm:pt>
    <dgm:pt modelId="{6FA10C59-A77C-4F28-AF81-E72C603773B9}">
      <dgm:prSet phldrT="[Text]"/>
      <dgm:spPr/>
      <dgm:t>
        <a:bodyPr/>
        <a:lstStyle/>
        <a:p>
          <a:r>
            <a:rPr lang="en-IE" dirty="0">
              <a:solidFill>
                <a:schemeClr val="tx1"/>
              </a:solidFill>
            </a:rPr>
            <a:t>Harassment</a:t>
          </a:r>
        </a:p>
      </dgm:t>
    </dgm:pt>
    <dgm:pt modelId="{2A267247-9756-487E-B578-B04F5AA3186F}" type="parTrans" cxnId="{33638AB9-D775-42C6-93F6-A6131FE49006}">
      <dgm:prSet/>
      <dgm:spPr/>
      <dgm:t>
        <a:bodyPr/>
        <a:lstStyle/>
        <a:p>
          <a:endParaRPr lang="en-IE"/>
        </a:p>
      </dgm:t>
    </dgm:pt>
    <dgm:pt modelId="{8B04B46D-7309-4210-98E2-AAEF1248CC60}" type="sibTrans" cxnId="{33638AB9-D775-42C6-93F6-A6131FE49006}">
      <dgm:prSet/>
      <dgm:spPr/>
      <dgm:t>
        <a:bodyPr/>
        <a:lstStyle/>
        <a:p>
          <a:endParaRPr lang="en-IE"/>
        </a:p>
      </dgm:t>
    </dgm:pt>
    <dgm:pt modelId="{975F7A64-108D-4E9B-B18D-1DB9160E95B9}">
      <dgm:prSet phldrT="[Text]"/>
      <dgm:spPr/>
      <dgm:t>
        <a:bodyPr/>
        <a:lstStyle/>
        <a:p>
          <a:r>
            <a:rPr lang="en-IE" dirty="0">
              <a:solidFill>
                <a:schemeClr val="tx1"/>
              </a:solidFill>
            </a:rPr>
            <a:t>Humiliating or offending a colleague, such as ‘that person is slow because of their age’. </a:t>
          </a:r>
        </a:p>
      </dgm:t>
    </dgm:pt>
    <dgm:pt modelId="{5BA6F701-F441-49FF-A074-D9AC54F3CAAF}" type="parTrans" cxnId="{00745321-14A2-4FEA-97A0-FEBD1797BDE0}">
      <dgm:prSet/>
      <dgm:spPr/>
      <dgm:t>
        <a:bodyPr/>
        <a:lstStyle/>
        <a:p>
          <a:endParaRPr lang="en-IE"/>
        </a:p>
      </dgm:t>
    </dgm:pt>
    <dgm:pt modelId="{2E63AD94-3A36-4E2E-A3A0-13ACAD2D0D45}" type="sibTrans" cxnId="{00745321-14A2-4FEA-97A0-FEBD1797BDE0}">
      <dgm:prSet/>
      <dgm:spPr/>
      <dgm:t>
        <a:bodyPr/>
        <a:lstStyle/>
        <a:p>
          <a:endParaRPr lang="en-IE"/>
        </a:p>
      </dgm:t>
    </dgm:pt>
    <dgm:pt modelId="{552AC7D6-11F1-40B6-AFA6-19D4D39FD863}">
      <dgm:prSet phldrT="[Text]"/>
      <dgm:spPr/>
      <dgm:t>
        <a:bodyPr/>
        <a:lstStyle/>
        <a:p>
          <a:r>
            <a:rPr lang="en-IE" dirty="0">
              <a:solidFill>
                <a:schemeClr val="tx1"/>
              </a:solidFill>
            </a:rPr>
            <a:t>Victimisation</a:t>
          </a:r>
        </a:p>
      </dgm:t>
    </dgm:pt>
    <dgm:pt modelId="{6B7C840C-1C66-45C2-8E0E-5C56FC168A3C}" type="parTrans" cxnId="{50EDC0E1-4120-4F1B-B8F6-466C65BEAE11}">
      <dgm:prSet/>
      <dgm:spPr/>
      <dgm:t>
        <a:bodyPr/>
        <a:lstStyle/>
        <a:p>
          <a:endParaRPr lang="en-IE"/>
        </a:p>
      </dgm:t>
    </dgm:pt>
    <dgm:pt modelId="{DD556268-FE1F-45E6-93EB-0AD380BB5826}" type="sibTrans" cxnId="{50EDC0E1-4120-4F1B-B8F6-466C65BEAE11}">
      <dgm:prSet/>
      <dgm:spPr/>
      <dgm:t>
        <a:bodyPr/>
        <a:lstStyle/>
        <a:p>
          <a:endParaRPr lang="en-IE"/>
        </a:p>
      </dgm:t>
    </dgm:pt>
    <dgm:pt modelId="{5429E4A9-E762-434A-8CB4-E72384164796}">
      <dgm:prSet phldrT="[Text]"/>
      <dgm:spPr/>
      <dgm:t>
        <a:bodyPr/>
        <a:lstStyle/>
        <a:p>
          <a:r>
            <a:rPr lang="en-IE" dirty="0">
              <a:solidFill>
                <a:schemeClr val="tx1"/>
              </a:solidFill>
            </a:rPr>
            <a:t>When you make an age-related complaint against a colleague and begin to be mistreated by others in the company.  </a:t>
          </a:r>
        </a:p>
        <a:p>
          <a:r>
            <a:rPr lang="en-IE" dirty="0">
              <a:solidFill>
                <a:schemeClr val="tx1"/>
              </a:solidFill>
            </a:rPr>
            <a:t>	</a:t>
          </a:r>
        </a:p>
      </dgm:t>
    </dgm:pt>
    <dgm:pt modelId="{04DA13F5-02BA-405B-8182-8CFE8A3E43E0}" type="parTrans" cxnId="{14AFC73F-6B63-475E-854B-8A2F26CDD0E9}">
      <dgm:prSet/>
      <dgm:spPr/>
      <dgm:t>
        <a:bodyPr/>
        <a:lstStyle/>
        <a:p>
          <a:endParaRPr lang="en-IE"/>
        </a:p>
      </dgm:t>
    </dgm:pt>
    <dgm:pt modelId="{CF4F50B9-9DB6-4B32-BA8F-BFEEC8F8EF59}" type="sibTrans" cxnId="{14AFC73F-6B63-475E-854B-8A2F26CDD0E9}">
      <dgm:prSet/>
      <dgm:spPr/>
      <dgm:t>
        <a:bodyPr/>
        <a:lstStyle/>
        <a:p>
          <a:endParaRPr lang="en-IE"/>
        </a:p>
      </dgm:t>
    </dgm:pt>
    <dgm:pt modelId="{699380DB-E4C4-4C22-AB65-0A192F96DCB4}" type="pres">
      <dgm:prSet presAssocID="{67BFA81B-FB5A-47A3-A958-0EC91DD962C7}" presName="linear" presStyleCnt="0">
        <dgm:presLayoutVars>
          <dgm:dir/>
          <dgm:animLvl val="lvl"/>
          <dgm:resizeHandles val="exact"/>
        </dgm:presLayoutVars>
      </dgm:prSet>
      <dgm:spPr/>
      <dgm:t>
        <a:bodyPr/>
        <a:lstStyle/>
        <a:p>
          <a:endParaRPr lang="en-US"/>
        </a:p>
      </dgm:t>
    </dgm:pt>
    <dgm:pt modelId="{55D9645D-3327-4080-86B8-103AB3CC397E}" type="pres">
      <dgm:prSet presAssocID="{0C3A0A47-725E-433E-AB55-79CA95649BBB}" presName="parentLin" presStyleCnt="0"/>
      <dgm:spPr/>
    </dgm:pt>
    <dgm:pt modelId="{15462286-2FA5-475A-8F0D-E189EFC1F107}" type="pres">
      <dgm:prSet presAssocID="{0C3A0A47-725E-433E-AB55-79CA95649BBB}" presName="parentLeftMargin" presStyleLbl="node1" presStyleIdx="0" presStyleCnt="4"/>
      <dgm:spPr/>
      <dgm:t>
        <a:bodyPr/>
        <a:lstStyle/>
        <a:p>
          <a:endParaRPr lang="en-US"/>
        </a:p>
      </dgm:t>
    </dgm:pt>
    <dgm:pt modelId="{4F741C5A-4241-4651-BF2E-5132F57D1E3C}" type="pres">
      <dgm:prSet presAssocID="{0C3A0A47-725E-433E-AB55-79CA95649BBB}" presName="parentText" presStyleLbl="node1" presStyleIdx="0" presStyleCnt="4">
        <dgm:presLayoutVars>
          <dgm:chMax val="0"/>
          <dgm:bulletEnabled val="1"/>
        </dgm:presLayoutVars>
      </dgm:prSet>
      <dgm:spPr/>
      <dgm:t>
        <a:bodyPr/>
        <a:lstStyle/>
        <a:p>
          <a:endParaRPr lang="en-US"/>
        </a:p>
      </dgm:t>
    </dgm:pt>
    <dgm:pt modelId="{6AD26E8B-D4E8-466F-B45B-805229C574E0}" type="pres">
      <dgm:prSet presAssocID="{0C3A0A47-725E-433E-AB55-79CA95649BBB}" presName="negativeSpace" presStyleCnt="0"/>
      <dgm:spPr/>
    </dgm:pt>
    <dgm:pt modelId="{4C2BDBAC-9DB2-4647-B4DF-083B0440AC3D}" type="pres">
      <dgm:prSet presAssocID="{0C3A0A47-725E-433E-AB55-79CA95649BBB}" presName="childText" presStyleLbl="conFgAcc1" presStyleIdx="0" presStyleCnt="4">
        <dgm:presLayoutVars>
          <dgm:bulletEnabled val="1"/>
        </dgm:presLayoutVars>
      </dgm:prSet>
      <dgm:spPr/>
      <dgm:t>
        <a:bodyPr/>
        <a:lstStyle/>
        <a:p>
          <a:endParaRPr lang="en-US"/>
        </a:p>
      </dgm:t>
    </dgm:pt>
    <dgm:pt modelId="{6391DD50-289C-42E5-B212-FA424B0363F0}" type="pres">
      <dgm:prSet presAssocID="{F9891295-402F-4DFD-BE96-E8454E194432}" presName="spaceBetweenRectangles" presStyleCnt="0"/>
      <dgm:spPr/>
    </dgm:pt>
    <dgm:pt modelId="{70C74800-A281-4608-8DE3-14DAEDFDA4F4}" type="pres">
      <dgm:prSet presAssocID="{2CA37B67-3883-472E-B45B-2130F11F61B1}" presName="parentLin" presStyleCnt="0"/>
      <dgm:spPr/>
    </dgm:pt>
    <dgm:pt modelId="{4E2A32BD-F9FE-495E-BEE5-1484AD953A8C}" type="pres">
      <dgm:prSet presAssocID="{2CA37B67-3883-472E-B45B-2130F11F61B1}" presName="parentLeftMargin" presStyleLbl="node1" presStyleIdx="0" presStyleCnt="4"/>
      <dgm:spPr/>
      <dgm:t>
        <a:bodyPr/>
        <a:lstStyle/>
        <a:p>
          <a:endParaRPr lang="en-US"/>
        </a:p>
      </dgm:t>
    </dgm:pt>
    <dgm:pt modelId="{6D5647E4-23CF-41AB-9AC3-0EACD36D6898}" type="pres">
      <dgm:prSet presAssocID="{2CA37B67-3883-472E-B45B-2130F11F61B1}" presName="parentText" presStyleLbl="node1" presStyleIdx="1" presStyleCnt="4">
        <dgm:presLayoutVars>
          <dgm:chMax val="0"/>
          <dgm:bulletEnabled val="1"/>
        </dgm:presLayoutVars>
      </dgm:prSet>
      <dgm:spPr/>
      <dgm:t>
        <a:bodyPr/>
        <a:lstStyle/>
        <a:p>
          <a:endParaRPr lang="en-US"/>
        </a:p>
      </dgm:t>
    </dgm:pt>
    <dgm:pt modelId="{113F5CA3-A621-4FE7-9AAA-8F5E9657CD66}" type="pres">
      <dgm:prSet presAssocID="{2CA37B67-3883-472E-B45B-2130F11F61B1}" presName="negativeSpace" presStyleCnt="0"/>
      <dgm:spPr/>
    </dgm:pt>
    <dgm:pt modelId="{4312D7B0-FF12-4EC2-AB4A-D73C20A4A816}" type="pres">
      <dgm:prSet presAssocID="{2CA37B67-3883-472E-B45B-2130F11F61B1}" presName="childText" presStyleLbl="conFgAcc1" presStyleIdx="1" presStyleCnt="4">
        <dgm:presLayoutVars>
          <dgm:bulletEnabled val="1"/>
        </dgm:presLayoutVars>
      </dgm:prSet>
      <dgm:spPr/>
      <dgm:t>
        <a:bodyPr/>
        <a:lstStyle/>
        <a:p>
          <a:endParaRPr lang="en-US"/>
        </a:p>
      </dgm:t>
    </dgm:pt>
    <dgm:pt modelId="{766AD228-E493-4700-851A-92C7CCBD0D70}" type="pres">
      <dgm:prSet presAssocID="{9E376611-6895-4EA5-9B23-57CF69019AEF}" presName="spaceBetweenRectangles" presStyleCnt="0"/>
      <dgm:spPr/>
    </dgm:pt>
    <dgm:pt modelId="{D19DA92F-6A43-4FE3-8CB1-05FD88F96F21}" type="pres">
      <dgm:prSet presAssocID="{6FA10C59-A77C-4F28-AF81-E72C603773B9}" presName="parentLin" presStyleCnt="0"/>
      <dgm:spPr/>
    </dgm:pt>
    <dgm:pt modelId="{020C48AA-F81D-4ED0-8893-852A79015DB3}" type="pres">
      <dgm:prSet presAssocID="{6FA10C59-A77C-4F28-AF81-E72C603773B9}" presName="parentLeftMargin" presStyleLbl="node1" presStyleIdx="1" presStyleCnt="4"/>
      <dgm:spPr/>
      <dgm:t>
        <a:bodyPr/>
        <a:lstStyle/>
        <a:p>
          <a:endParaRPr lang="en-US"/>
        </a:p>
      </dgm:t>
    </dgm:pt>
    <dgm:pt modelId="{4FAD3C16-4FBB-43A1-B04D-F04B09C1C165}" type="pres">
      <dgm:prSet presAssocID="{6FA10C59-A77C-4F28-AF81-E72C603773B9}" presName="parentText" presStyleLbl="node1" presStyleIdx="2" presStyleCnt="4">
        <dgm:presLayoutVars>
          <dgm:chMax val="0"/>
          <dgm:bulletEnabled val="1"/>
        </dgm:presLayoutVars>
      </dgm:prSet>
      <dgm:spPr/>
      <dgm:t>
        <a:bodyPr/>
        <a:lstStyle/>
        <a:p>
          <a:endParaRPr lang="en-US"/>
        </a:p>
      </dgm:t>
    </dgm:pt>
    <dgm:pt modelId="{7EA16B6B-3618-4DFB-918C-5C1518C4863B}" type="pres">
      <dgm:prSet presAssocID="{6FA10C59-A77C-4F28-AF81-E72C603773B9}" presName="negativeSpace" presStyleCnt="0"/>
      <dgm:spPr/>
    </dgm:pt>
    <dgm:pt modelId="{390C8930-7F9D-470C-B008-005676CC0715}" type="pres">
      <dgm:prSet presAssocID="{6FA10C59-A77C-4F28-AF81-E72C603773B9}" presName="childText" presStyleLbl="conFgAcc1" presStyleIdx="2" presStyleCnt="4">
        <dgm:presLayoutVars>
          <dgm:bulletEnabled val="1"/>
        </dgm:presLayoutVars>
      </dgm:prSet>
      <dgm:spPr/>
      <dgm:t>
        <a:bodyPr/>
        <a:lstStyle/>
        <a:p>
          <a:endParaRPr lang="en-US"/>
        </a:p>
      </dgm:t>
    </dgm:pt>
    <dgm:pt modelId="{E55A5B02-CCB9-470A-8E7B-8484C0352A89}" type="pres">
      <dgm:prSet presAssocID="{8B04B46D-7309-4210-98E2-AAEF1248CC60}" presName="spaceBetweenRectangles" presStyleCnt="0"/>
      <dgm:spPr/>
    </dgm:pt>
    <dgm:pt modelId="{9FF96438-7757-4412-A21F-EEE784E5912C}" type="pres">
      <dgm:prSet presAssocID="{552AC7D6-11F1-40B6-AFA6-19D4D39FD863}" presName="parentLin" presStyleCnt="0"/>
      <dgm:spPr/>
    </dgm:pt>
    <dgm:pt modelId="{D4BD2CA6-BA0F-4924-A351-481FD30746EC}" type="pres">
      <dgm:prSet presAssocID="{552AC7D6-11F1-40B6-AFA6-19D4D39FD863}" presName="parentLeftMargin" presStyleLbl="node1" presStyleIdx="2" presStyleCnt="4"/>
      <dgm:spPr/>
      <dgm:t>
        <a:bodyPr/>
        <a:lstStyle/>
        <a:p>
          <a:endParaRPr lang="en-US"/>
        </a:p>
      </dgm:t>
    </dgm:pt>
    <dgm:pt modelId="{8DC4AAEB-CB0F-450C-99FC-D083E4E312DB}" type="pres">
      <dgm:prSet presAssocID="{552AC7D6-11F1-40B6-AFA6-19D4D39FD863}" presName="parentText" presStyleLbl="node1" presStyleIdx="3" presStyleCnt="4">
        <dgm:presLayoutVars>
          <dgm:chMax val="0"/>
          <dgm:bulletEnabled val="1"/>
        </dgm:presLayoutVars>
      </dgm:prSet>
      <dgm:spPr/>
      <dgm:t>
        <a:bodyPr/>
        <a:lstStyle/>
        <a:p>
          <a:endParaRPr lang="en-US"/>
        </a:p>
      </dgm:t>
    </dgm:pt>
    <dgm:pt modelId="{91C4A165-69C5-4F76-8254-6F38B2C14D76}" type="pres">
      <dgm:prSet presAssocID="{552AC7D6-11F1-40B6-AFA6-19D4D39FD863}" presName="negativeSpace" presStyleCnt="0"/>
      <dgm:spPr/>
    </dgm:pt>
    <dgm:pt modelId="{D0BCC1E1-42B7-41CD-B801-6E0A5B4976C1}" type="pres">
      <dgm:prSet presAssocID="{552AC7D6-11F1-40B6-AFA6-19D4D39FD863}" presName="childText" presStyleLbl="conFgAcc1" presStyleIdx="3" presStyleCnt="4">
        <dgm:presLayoutVars>
          <dgm:bulletEnabled val="1"/>
        </dgm:presLayoutVars>
      </dgm:prSet>
      <dgm:spPr/>
      <dgm:t>
        <a:bodyPr/>
        <a:lstStyle/>
        <a:p>
          <a:endParaRPr lang="en-US"/>
        </a:p>
      </dgm:t>
    </dgm:pt>
  </dgm:ptLst>
  <dgm:cxnLst>
    <dgm:cxn modelId="{590A6E4B-AE1F-4E6F-B0CC-4BF77611BCC9}" srcId="{0C3A0A47-725E-433E-AB55-79CA95649BBB}" destId="{7C5E4839-BD0D-41AD-8E78-DEAEB64F82ED}" srcOrd="0" destOrd="0" parTransId="{2A8CFA18-CC7F-4723-A409-89AB267C8739}" sibTransId="{2D8CAB48-5EDC-4122-9016-ADA38E4385EF}"/>
    <dgm:cxn modelId="{7D7FBA30-95B1-4E35-9831-707FCD2A311C}" type="presOf" srcId="{552AC7D6-11F1-40B6-AFA6-19D4D39FD863}" destId="{D4BD2CA6-BA0F-4924-A351-481FD30746EC}" srcOrd="0" destOrd="0" presId="urn:microsoft.com/office/officeart/2005/8/layout/list1"/>
    <dgm:cxn modelId="{48E3BC88-1C15-44D8-A22D-94E49C0A83E0}" type="presOf" srcId="{2CA37B67-3883-472E-B45B-2130F11F61B1}" destId="{4E2A32BD-F9FE-495E-BEE5-1484AD953A8C}" srcOrd="0" destOrd="0" presId="urn:microsoft.com/office/officeart/2005/8/layout/list1"/>
    <dgm:cxn modelId="{42FA9CBF-4DF9-414F-A9FA-F359A569089C}" type="presOf" srcId="{0C3A0A47-725E-433E-AB55-79CA95649BBB}" destId="{4F741C5A-4241-4651-BF2E-5132F57D1E3C}" srcOrd="1" destOrd="0" presId="urn:microsoft.com/office/officeart/2005/8/layout/list1"/>
    <dgm:cxn modelId="{31588815-4F80-42A4-A0A9-5CFF8C38D787}" srcId="{2CA37B67-3883-472E-B45B-2130F11F61B1}" destId="{DA8DA25C-A451-423A-9058-F68732DB31F3}" srcOrd="0" destOrd="0" parTransId="{DC562579-6BAA-46E6-A1DC-AA373374D0CD}" sibTransId="{2A0AAB6B-76B3-4F60-A72D-37CE174F25AF}"/>
    <dgm:cxn modelId="{1EDF8C45-69B0-4E94-8425-AD3D777EE557}" type="presOf" srcId="{6FA10C59-A77C-4F28-AF81-E72C603773B9}" destId="{4FAD3C16-4FBB-43A1-B04D-F04B09C1C165}" srcOrd="1" destOrd="0" presId="urn:microsoft.com/office/officeart/2005/8/layout/list1"/>
    <dgm:cxn modelId="{542B89E7-DF04-4F67-8F45-23D45D9A52A3}" type="presOf" srcId="{2CA37B67-3883-472E-B45B-2130F11F61B1}" destId="{6D5647E4-23CF-41AB-9AC3-0EACD36D6898}" srcOrd="1" destOrd="0" presId="urn:microsoft.com/office/officeart/2005/8/layout/list1"/>
    <dgm:cxn modelId="{659C21B5-C9A0-446B-A4B1-57B1ABE47409}" srcId="{67BFA81B-FB5A-47A3-A958-0EC91DD962C7}" destId="{0C3A0A47-725E-433E-AB55-79CA95649BBB}" srcOrd="0" destOrd="0" parTransId="{E28BA9A2-A146-433D-B56E-8A66DD10755D}" sibTransId="{F9891295-402F-4DFD-BE96-E8454E194432}"/>
    <dgm:cxn modelId="{DDFEF40C-BC2C-4685-B40F-C9398153D7EB}" type="presOf" srcId="{975F7A64-108D-4E9B-B18D-1DB9160E95B9}" destId="{390C8930-7F9D-470C-B008-005676CC0715}" srcOrd="0" destOrd="0" presId="urn:microsoft.com/office/officeart/2005/8/layout/list1"/>
    <dgm:cxn modelId="{50EDC0E1-4120-4F1B-B8F6-466C65BEAE11}" srcId="{67BFA81B-FB5A-47A3-A958-0EC91DD962C7}" destId="{552AC7D6-11F1-40B6-AFA6-19D4D39FD863}" srcOrd="3" destOrd="0" parTransId="{6B7C840C-1C66-45C2-8E0E-5C56FC168A3C}" sibTransId="{DD556268-FE1F-45E6-93EB-0AD380BB5826}"/>
    <dgm:cxn modelId="{F423E6BD-4BE5-4249-867C-4DF5FB9D25E0}" type="presOf" srcId="{6FA10C59-A77C-4F28-AF81-E72C603773B9}" destId="{020C48AA-F81D-4ED0-8893-852A79015DB3}" srcOrd="0" destOrd="0" presId="urn:microsoft.com/office/officeart/2005/8/layout/list1"/>
    <dgm:cxn modelId="{D2B8DE4F-BD35-4A28-A362-2858E48E71B8}" type="presOf" srcId="{552AC7D6-11F1-40B6-AFA6-19D4D39FD863}" destId="{8DC4AAEB-CB0F-450C-99FC-D083E4E312DB}" srcOrd="1" destOrd="0" presId="urn:microsoft.com/office/officeart/2005/8/layout/list1"/>
    <dgm:cxn modelId="{8F6DAA29-A181-4FE0-9034-A34C71C134E8}" srcId="{67BFA81B-FB5A-47A3-A958-0EC91DD962C7}" destId="{2CA37B67-3883-472E-B45B-2130F11F61B1}" srcOrd="1" destOrd="0" parTransId="{C8465F41-FA0A-4D4F-A491-3E9F0F447C6D}" sibTransId="{9E376611-6895-4EA5-9B23-57CF69019AEF}"/>
    <dgm:cxn modelId="{33638AB9-D775-42C6-93F6-A6131FE49006}" srcId="{67BFA81B-FB5A-47A3-A958-0EC91DD962C7}" destId="{6FA10C59-A77C-4F28-AF81-E72C603773B9}" srcOrd="2" destOrd="0" parTransId="{2A267247-9756-487E-B578-B04F5AA3186F}" sibTransId="{8B04B46D-7309-4210-98E2-AAEF1248CC60}"/>
    <dgm:cxn modelId="{DF0C3719-37DD-41B6-9CCC-15CD2952E4F6}" type="presOf" srcId="{7C5E4839-BD0D-41AD-8E78-DEAEB64F82ED}" destId="{4C2BDBAC-9DB2-4647-B4DF-083B0440AC3D}" srcOrd="0" destOrd="0" presId="urn:microsoft.com/office/officeart/2005/8/layout/list1"/>
    <dgm:cxn modelId="{E38922F6-372C-4AB3-8510-D3C911EEAB39}" type="presOf" srcId="{5429E4A9-E762-434A-8CB4-E72384164796}" destId="{D0BCC1E1-42B7-41CD-B801-6E0A5B4976C1}" srcOrd="0" destOrd="0" presId="urn:microsoft.com/office/officeart/2005/8/layout/list1"/>
    <dgm:cxn modelId="{C1E56D90-C174-41B0-935B-6C9A919C4ABB}" type="presOf" srcId="{0C3A0A47-725E-433E-AB55-79CA95649BBB}" destId="{15462286-2FA5-475A-8F0D-E189EFC1F107}" srcOrd="0" destOrd="0" presId="urn:microsoft.com/office/officeart/2005/8/layout/list1"/>
    <dgm:cxn modelId="{00745321-14A2-4FEA-97A0-FEBD1797BDE0}" srcId="{6FA10C59-A77C-4F28-AF81-E72C603773B9}" destId="{975F7A64-108D-4E9B-B18D-1DB9160E95B9}" srcOrd="0" destOrd="0" parTransId="{5BA6F701-F441-49FF-A074-D9AC54F3CAAF}" sibTransId="{2E63AD94-3A36-4E2E-A3A0-13ACAD2D0D45}"/>
    <dgm:cxn modelId="{14AFC73F-6B63-475E-854B-8A2F26CDD0E9}" srcId="{552AC7D6-11F1-40B6-AFA6-19D4D39FD863}" destId="{5429E4A9-E762-434A-8CB4-E72384164796}" srcOrd="0" destOrd="0" parTransId="{04DA13F5-02BA-405B-8182-8CFE8A3E43E0}" sibTransId="{CF4F50B9-9DB6-4B32-BA8F-BFEEC8F8EF59}"/>
    <dgm:cxn modelId="{9E51D33F-DE71-4DD4-BA89-9AAE8F265761}" type="presOf" srcId="{DA8DA25C-A451-423A-9058-F68732DB31F3}" destId="{4312D7B0-FF12-4EC2-AB4A-D73C20A4A816}" srcOrd="0" destOrd="0" presId="urn:microsoft.com/office/officeart/2005/8/layout/list1"/>
    <dgm:cxn modelId="{FF12BC11-519B-4C17-878C-E154BFDDA445}" type="presOf" srcId="{67BFA81B-FB5A-47A3-A958-0EC91DD962C7}" destId="{699380DB-E4C4-4C22-AB65-0A192F96DCB4}" srcOrd="0" destOrd="0" presId="urn:microsoft.com/office/officeart/2005/8/layout/list1"/>
    <dgm:cxn modelId="{EE7E6AE0-8C26-428E-A699-072E981D92DB}" type="presParOf" srcId="{699380DB-E4C4-4C22-AB65-0A192F96DCB4}" destId="{55D9645D-3327-4080-86B8-103AB3CC397E}" srcOrd="0" destOrd="0" presId="urn:microsoft.com/office/officeart/2005/8/layout/list1"/>
    <dgm:cxn modelId="{5038D550-1B3C-46FF-B2E5-036B15E1921A}" type="presParOf" srcId="{55D9645D-3327-4080-86B8-103AB3CC397E}" destId="{15462286-2FA5-475A-8F0D-E189EFC1F107}" srcOrd="0" destOrd="0" presId="urn:microsoft.com/office/officeart/2005/8/layout/list1"/>
    <dgm:cxn modelId="{D6B603C2-DD51-4DBF-A613-9C52C0473F56}" type="presParOf" srcId="{55D9645D-3327-4080-86B8-103AB3CC397E}" destId="{4F741C5A-4241-4651-BF2E-5132F57D1E3C}" srcOrd="1" destOrd="0" presId="urn:microsoft.com/office/officeart/2005/8/layout/list1"/>
    <dgm:cxn modelId="{ACD21053-FCF8-4436-BA13-751657F2AA4F}" type="presParOf" srcId="{699380DB-E4C4-4C22-AB65-0A192F96DCB4}" destId="{6AD26E8B-D4E8-466F-B45B-805229C574E0}" srcOrd="1" destOrd="0" presId="urn:microsoft.com/office/officeart/2005/8/layout/list1"/>
    <dgm:cxn modelId="{605A8295-1196-4E7F-982D-8AA9EBE88A5F}" type="presParOf" srcId="{699380DB-E4C4-4C22-AB65-0A192F96DCB4}" destId="{4C2BDBAC-9DB2-4647-B4DF-083B0440AC3D}" srcOrd="2" destOrd="0" presId="urn:microsoft.com/office/officeart/2005/8/layout/list1"/>
    <dgm:cxn modelId="{CEE2D6D9-DA82-4A27-B181-ADCCC6C1496C}" type="presParOf" srcId="{699380DB-E4C4-4C22-AB65-0A192F96DCB4}" destId="{6391DD50-289C-42E5-B212-FA424B0363F0}" srcOrd="3" destOrd="0" presId="urn:microsoft.com/office/officeart/2005/8/layout/list1"/>
    <dgm:cxn modelId="{85B30A0B-D2FD-4552-87A2-EAB031FD4C33}" type="presParOf" srcId="{699380DB-E4C4-4C22-AB65-0A192F96DCB4}" destId="{70C74800-A281-4608-8DE3-14DAEDFDA4F4}" srcOrd="4" destOrd="0" presId="urn:microsoft.com/office/officeart/2005/8/layout/list1"/>
    <dgm:cxn modelId="{7B7FCEC2-3DD8-405B-B5A3-1109A3488CCA}" type="presParOf" srcId="{70C74800-A281-4608-8DE3-14DAEDFDA4F4}" destId="{4E2A32BD-F9FE-495E-BEE5-1484AD953A8C}" srcOrd="0" destOrd="0" presId="urn:microsoft.com/office/officeart/2005/8/layout/list1"/>
    <dgm:cxn modelId="{2FA83395-017C-4A6B-86C8-0720B4419E95}" type="presParOf" srcId="{70C74800-A281-4608-8DE3-14DAEDFDA4F4}" destId="{6D5647E4-23CF-41AB-9AC3-0EACD36D6898}" srcOrd="1" destOrd="0" presId="urn:microsoft.com/office/officeart/2005/8/layout/list1"/>
    <dgm:cxn modelId="{54CCB293-01E1-42B0-A1D0-80F36D89FB5F}" type="presParOf" srcId="{699380DB-E4C4-4C22-AB65-0A192F96DCB4}" destId="{113F5CA3-A621-4FE7-9AAA-8F5E9657CD66}" srcOrd="5" destOrd="0" presId="urn:microsoft.com/office/officeart/2005/8/layout/list1"/>
    <dgm:cxn modelId="{E3CB7B4A-9604-4C37-BC32-C4B92791D423}" type="presParOf" srcId="{699380DB-E4C4-4C22-AB65-0A192F96DCB4}" destId="{4312D7B0-FF12-4EC2-AB4A-D73C20A4A816}" srcOrd="6" destOrd="0" presId="urn:microsoft.com/office/officeart/2005/8/layout/list1"/>
    <dgm:cxn modelId="{A3290212-C46B-4180-B03D-71344733FCEA}" type="presParOf" srcId="{699380DB-E4C4-4C22-AB65-0A192F96DCB4}" destId="{766AD228-E493-4700-851A-92C7CCBD0D70}" srcOrd="7" destOrd="0" presId="urn:microsoft.com/office/officeart/2005/8/layout/list1"/>
    <dgm:cxn modelId="{9C64738B-BE6C-4CEF-812C-DDD88BAC5F3C}" type="presParOf" srcId="{699380DB-E4C4-4C22-AB65-0A192F96DCB4}" destId="{D19DA92F-6A43-4FE3-8CB1-05FD88F96F21}" srcOrd="8" destOrd="0" presId="urn:microsoft.com/office/officeart/2005/8/layout/list1"/>
    <dgm:cxn modelId="{12E1B5A6-0D0B-4156-9564-042672F7EB31}" type="presParOf" srcId="{D19DA92F-6A43-4FE3-8CB1-05FD88F96F21}" destId="{020C48AA-F81D-4ED0-8893-852A79015DB3}" srcOrd="0" destOrd="0" presId="urn:microsoft.com/office/officeart/2005/8/layout/list1"/>
    <dgm:cxn modelId="{8B111BCB-A3FD-4FE6-92EF-CF2B60191350}" type="presParOf" srcId="{D19DA92F-6A43-4FE3-8CB1-05FD88F96F21}" destId="{4FAD3C16-4FBB-43A1-B04D-F04B09C1C165}" srcOrd="1" destOrd="0" presId="urn:microsoft.com/office/officeart/2005/8/layout/list1"/>
    <dgm:cxn modelId="{494D4A0E-E8C3-4FA3-BA30-82B0C204E635}" type="presParOf" srcId="{699380DB-E4C4-4C22-AB65-0A192F96DCB4}" destId="{7EA16B6B-3618-4DFB-918C-5C1518C4863B}" srcOrd="9" destOrd="0" presId="urn:microsoft.com/office/officeart/2005/8/layout/list1"/>
    <dgm:cxn modelId="{89A04E14-6BB4-46E9-A25D-85CEADDACC25}" type="presParOf" srcId="{699380DB-E4C4-4C22-AB65-0A192F96DCB4}" destId="{390C8930-7F9D-470C-B008-005676CC0715}" srcOrd="10" destOrd="0" presId="urn:microsoft.com/office/officeart/2005/8/layout/list1"/>
    <dgm:cxn modelId="{2D27902F-7B98-48F5-B717-B375F806EF66}" type="presParOf" srcId="{699380DB-E4C4-4C22-AB65-0A192F96DCB4}" destId="{E55A5B02-CCB9-470A-8E7B-8484C0352A89}" srcOrd="11" destOrd="0" presId="urn:microsoft.com/office/officeart/2005/8/layout/list1"/>
    <dgm:cxn modelId="{F66747A6-FEA8-4B67-8729-FD6E971B93A3}" type="presParOf" srcId="{699380DB-E4C4-4C22-AB65-0A192F96DCB4}" destId="{9FF96438-7757-4412-A21F-EEE784E5912C}" srcOrd="12" destOrd="0" presId="urn:microsoft.com/office/officeart/2005/8/layout/list1"/>
    <dgm:cxn modelId="{71E7BE45-D4C0-40B5-A624-D9C6116EEDE9}" type="presParOf" srcId="{9FF96438-7757-4412-A21F-EEE784E5912C}" destId="{D4BD2CA6-BA0F-4924-A351-481FD30746EC}" srcOrd="0" destOrd="0" presId="urn:microsoft.com/office/officeart/2005/8/layout/list1"/>
    <dgm:cxn modelId="{9156B401-3203-4B05-B5D1-4DD105B84B2F}" type="presParOf" srcId="{9FF96438-7757-4412-A21F-EEE784E5912C}" destId="{8DC4AAEB-CB0F-450C-99FC-D083E4E312DB}" srcOrd="1" destOrd="0" presId="urn:microsoft.com/office/officeart/2005/8/layout/list1"/>
    <dgm:cxn modelId="{0BA36C86-2FF7-458D-BA6C-4C4911C0BC53}" type="presParOf" srcId="{699380DB-E4C4-4C22-AB65-0A192F96DCB4}" destId="{91C4A165-69C5-4F76-8254-6F38B2C14D76}" srcOrd="13" destOrd="0" presId="urn:microsoft.com/office/officeart/2005/8/layout/list1"/>
    <dgm:cxn modelId="{9B0591FC-DEE1-4954-9008-A8703A1D3273}" type="presParOf" srcId="{699380DB-E4C4-4C22-AB65-0A192F96DCB4}" destId="{D0BCC1E1-42B7-41CD-B801-6E0A5B4976C1}"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AF929C-0E52-430B-A4FF-7CCB5598E303}" type="doc">
      <dgm:prSet loTypeId="urn:diagrams.loki3.com/TabbedArc+Icon" loCatId="relationship" qsTypeId="urn:microsoft.com/office/officeart/2005/8/quickstyle/simple1" qsCatId="simple" csTypeId="urn:microsoft.com/office/officeart/2005/8/colors/accent1_2" csCatId="accent1" phldr="1"/>
      <dgm:spPr/>
      <dgm:t>
        <a:bodyPr/>
        <a:lstStyle/>
        <a:p>
          <a:endParaRPr lang="en-IE"/>
        </a:p>
      </dgm:t>
    </dgm:pt>
    <dgm:pt modelId="{E45FD82A-6B7D-42B9-B1AD-AE6E91518269}">
      <dgm:prSet phldrT="[Text]"/>
      <dgm:spPr/>
      <dgm:t>
        <a:bodyPr/>
        <a:lstStyle/>
        <a:p>
          <a:r>
            <a:rPr lang="en-IE" dirty="0">
              <a:solidFill>
                <a:schemeClr val="tx1"/>
              </a:solidFill>
            </a:rPr>
            <a:t>Absent</a:t>
          </a:r>
        </a:p>
      </dgm:t>
    </dgm:pt>
    <dgm:pt modelId="{24DFC481-7CF4-4084-9FC0-7D7188BB9D5F}" type="parTrans" cxnId="{47FAC830-E215-4246-AE20-A6EEAA71A87F}">
      <dgm:prSet/>
      <dgm:spPr/>
      <dgm:t>
        <a:bodyPr/>
        <a:lstStyle/>
        <a:p>
          <a:endParaRPr lang="en-IE"/>
        </a:p>
      </dgm:t>
    </dgm:pt>
    <dgm:pt modelId="{8DDBED34-E518-444B-B5B0-F172FAD9CD81}" type="sibTrans" cxnId="{47FAC830-E215-4246-AE20-A6EEAA71A87F}">
      <dgm:prSet/>
      <dgm:spPr/>
      <dgm:t>
        <a:bodyPr/>
        <a:lstStyle/>
        <a:p>
          <a:endParaRPr lang="en-IE"/>
        </a:p>
      </dgm:t>
    </dgm:pt>
    <dgm:pt modelId="{4D83E1D5-6F9F-45C7-9D07-0A8B0E57CBF7}">
      <dgm:prSet phldrT="[Text]"/>
      <dgm:spPr/>
      <dgm:t>
        <a:bodyPr/>
        <a:lstStyle/>
        <a:p>
          <a:r>
            <a:rPr lang="en-IE" dirty="0">
              <a:solidFill>
                <a:schemeClr val="tx1"/>
              </a:solidFill>
            </a:rPr>
            <a:t>Innovative </a:t>
          </a:r>
        </a:p>
      </dgm:t>
    </dgm:pt>
    <dgm:pt modelId="{FBA9B8E7-CB99-4181-A1B9-F4A37163FC36}" type="parTrans" cxnId="{061B429D-CE68-43EC-AC78-1095716C4880}">
      <dgm:prSet/>
      <dgm:spPr/>
      <dgm:t>
        <a:bodyPr/>
        <a:lstStyle/>
        <a:p>
          <a:endParaRPr lang="en-IE"/>
        </a:p>
      </dgm:t>
    </dgm:pt>
    <dgm:pt modelId="{6B978858-2410-4BAC-95D5-07EA2221C57E}" type="sibTrans" cxnId="{061B429D-CE68-43EC-AC78-1095716C4880}">
      <dgm:prSet/>
      <dgm:spPr/>
      <dgm:t>
        <a:bodyPr/>
        <a:lstStyle/>
        <a:p>
          <a:endParaRPr lang="en-IE"/>
        </a:p>
      </dgm:t>
    </dgm:pt>
    <dgm:pt modelId="{54C77D2B-1F1F-4D02-B1BE-5ADF85616D4C}">
      <dgm:prSet phldrT="[Text]"/>
      <dgm:spPr/>
      <dgm:t>
        <a:bodyPr/>
        <a:lstStyle/>
        <a:p>
          <a:r>
            <a:rPr lang="en-IE" dirty="0">
              <a:solidFill>
                <a:schemeClr val="tx1"/>
              </a:solidFill>
            </a:rPr>
            <a:t>Willing to Learn </a:t>
          </a:r>
        </a:p>
      </dgm:t>
    </dgm:pt>
    <dgm:pt modelId="{1CD2FD98-1366-4523-A020-82A84B50886B}" type="parTrans" cxnId="{CF8AC10B-EE3D-41F4-9199-C86D9978A515}">
      <dgm:prSet/>
      <dgm:spPr/>
      <dgm:t>
        <a:bodyPr/>
        <a:lstStyle/>
        <a:p>
          <a:endParaRPr lang="en-IE"/>
        </a:p>
      </dgm:t>
    </dgm:pt>
    <dgm:pt modelId="{DC124DD6-A463-48CC-BD24-306473E81D7A}" type="sibTrans" cxnId="{CF8AC10B-EE3D-41F4-9199-C86D9978A515}">
      <dgm:prSet/>
      <dgm:spPr/>
      <dgm:t>
        <a:bodyPr/>
        <a:lstStyle/>
        <a:p>
          <a:endParaRPr lang="en-IE"/>
        </a:p>
      </dgm:t>
    </dgm:pt>
    <dgm:pt modelId="{B79C1905-75DD-42EB-8242-684667242B13}">
      <dgm:prSet phldrT="[Text]"/>
      <dgm:spPr/>
      <dgm:t>
        <a:bodyPr/>
        <a:lstStyle/>
        <a:p>
          <a:r>
            <a:rPr lang="en-IE" dirty="0">
              <a:solidFill>
                <a:schemeClr val="tx1"/>
              </a:solidFill>
            </a:rPr>
            <a:t>Digital Natives </a:t>
          </a:r>
        </a:p>
      </dgm:t>
    </dgm:pt>
    <dgm:pt modelId="{F42D13C5-4CFD-4A9D-AC0D-403040478BA7}" type="parTrans" cxnId="{95F4A412-0C36-43C1-88A3-521CC0FA92F6}">
      <dgm:prSet/>
      <dgm:spPr/>
      <dgm:t>
        <a:bodyPr/>
        <a:lstStyle/>
        <a:p>
          <a:endParaRPr lang="en-IE"/>
        </a:p>
      </dgm:t>
    </dgm:pt>
    <dgm:pt modelId="{3E1F3A30-548D-42FB-9C4F-CDCA0598C4BF}" type="sibTrans" cxnId="{95F4A412-0C36-43C1-88A3-521CC0FA92F6}">
      <dgm:prSet/>
      <dgm:spPr/>
      <dgm:t>
        <a:bodyPr/>
        <a:lstStyle/>
        <a:p>
          <a:endParaRPr lang="en-IE"/>
        </a:p>
      </dgm:t>
    </dgm:pt>
    <dgm:pt modelId="{611B4FB2-AD3E-4278-96B5-DEF5075C2A67}">
      <dgm:prSet phldrT="[Text]"/>
      <dgm:spPr/>
      <dgm:t>
        <a:bodyPr/>
        <a:lstStyle/>
        <a:p>
          <a:r>
            <a:rPr lang="en-IE" dirty="0">
              <a:solidFill>
                <a:schemeClr val="tx1"/>
              </a:solidFill>
            </a:rPr>
            <a:t>Resistant to change </a:t>
          </a:r>
        </a:p>
      </dgm:t>
    </dgm:pt>
    <dgm:pt modelId="{317D5342-FDC0-4565-998C-CB830E94E759}" type="parTrans" cxnId="{08A43B2D-C679-4B05-B2A8-E70CC3D49B21}">
      <dgm:prSet/>
      <dgm:spPr/>
      <dgm:t>
        <a:bodyPr/>
        <a:lstStyle/>
        <a:p>
          <a:endParaRPr lang="en-IE"/>
        </a:p>
      </dgm:t>
    </dgm:pt>
    <dgm:pt modelId="{0D0FC4BB-F28A-4161-A728-D7637712F009}" type="sibTrans" cxnId="{08A43B2D-C679-4B05-B2A8-E70CC3D49B21}">
      <dgm:prSet/>
      <dgm:spPr/>
      <dgm:t>
        <a:bodyPr/>
        <a:lstStyle/>
        <a:p>
          <a:endParaRPr lang="en-IE"/>
        </a:p>
      </dgm:t>
    </dgm:pt>
    <dgm:pt modelId="{0B2B102A-09D9-413B-955C-D20BB876B612}">
      <dgm:prSet phldrT="[Text]"/>
      <dgm:spPr/>
      <dgm:t>
        <a:bodyPr/>
        <a:lstStyle/>
        <a:p>
          <a:r>
            <a:rPr lang="en-IE" dirty="0">
              <a:solidFill>
                <a:schemeClr val="tx1"/>
              </a:solidFill>
            </a:rPr>
            <a:t>Low motivation levels </a:t>
          </a:r>
        </a:p>
      </dgm:t>
    </dgm:pt>
    <dgm:pt modelId="{FFDF626C-079A-4032-8BA5-907A5464407F}" type="parTrans" cxnId="{95E7A2DE-CE58-4683-A95F-DC9DC56AEDF8}">
      <dgm:prSet/>
      <dgm:spPr/>
      <dgm:t>
        <a:bodyPr/>
        <a:lstStyle/>
        <a:p>
          <a:endParaRPr lang="en-IE"/>
        </a:p>
      </dgm:t>
    </dgm:pt>
    <dgm:pt modelId="{E5C36460-71EF-490C-A1C9-69336B36FA1B}" type="sibTrans" cxnId="{95E7A2DE-CE58-4683-A95F-DC9DC56AEDF8}">
      <dgm:prSet/>
      <dgm:spPr/>
      <dgm:t>
        <a:bodyPr/>
        <a:lstStyle/>
        <a:p>
          <a:endParaRPr lang="en-IE"/>
        </a:p>
      </dgm:t>
    </dgm:pt>
    <dgm:pt modelId="{03ED386C-AA1C-4930-B2FB-B8E1530E97D7}">
      <dgm:prSet phldrT="[Text]"/>
      <dgm:spPr/>
      <dgm:t>
        <a:bodyPr/>
        <a:lstStyle/>
        <a:p>
          <a:r>
            <a:rPr lang="en-IE" dirty="0">
              <a:solidFill>
                <a:schemeClr val="tx1"/>
              </a:solidFill>
            </a:rPr>
            <a:t>Take ‘sick’ days</a:t>
          </a:r>
        </a:p>
      </dgm:t>
    </dgm:pt>
    <dgm:pt modelId="{4D115C1C-F17D-406A-8F7D-5DF8EA8FAEAF}" type="parTrans" cxnId="{6F9A0CC3-131C-4836-92D1-D15BB6155562}">
      <dgm:prSet/>
      <dgm:spPr/>
      <dgm:t>
        <a:bodyPr/>
        <a:lstStyle/>
        <a:p>
          <a:endParaRPr lang="en-IE"/>
        </a:p>
      </dgm:t>
    </dgm:pt>
    <dgm:pt modelId="{F1E9682B-C14D-468A-A940-ADC541CF857A}" type="sibTrans" cxnId="{6F9A0CC3-131C-4836-92D1-D15BB6155562}">
      <dgm:prSet/>
      <dgm:spPr/>
      <dgm:t>
        <a:bodyPr/>
        <a:lstStyle/>
        <a:p>
          <a:endParaRPr lang="en-IE"/>
        </a:p>
      </dgm:t>
    </dgm:pt>
    <dgm:pt modelId="{66D5B6C5-F482-45C2-ADCD-6A3626D629BD}" type="pres">
      <dgm:prSet presAssocID="{8CAF929C-0E52-430B-A4FF-7CCB5598E303}" presName="Name0" presStyleCnt="0">
        <dgm:presLayoutVars>
          <dgm:dir/>
          <dgm:resizeHandles val="exact"/>
        </dgm:presLayoutVars>
      </dgm:prSet>
      <dgm:spPr/>
      <dgm:t>
        <a:bodyPr/>
        <a:lstStyle/>
        <a:p>
          <a:endParaRPr lang="en-US"/>
        </a:p>
      </dgm:t>
    </dgm:pt>
    <dgm:pt modelId="{B792FDDA-654A-476F-BB8B-FFCCE4C4F6EC}" type="pres">
      <dgm:prSet presAssocID="{E45FD82A-6B7D-42B9-B1AD-AE6E91518269}" presName="twoplus" presStyleLbl="node1" presStyleIdx="0" presStyleCnt="7">
        <dgm:presLayoutVars>
          <dgm:bulletEnabled val="1"/>
        </dgm:presLayoutVars>
      </dgm:prSet>
      <dgm:spPr/>
      <dgm:t>
        <a:bodyPr/>
        <a:lstStyle/>
        <a:p>
          <a:endParaRPr lang="en-US"/>
        </a:p>
      </dgm:t>
    </dgm:pt>
    <dgm:pt modelId="{92834B10-9712-463C-8663-58E3FA0E9873}" type="pres">
      <dgm:prSet presAssocID="{4D83E1D5-6F9F-45C7-9D07-0A8B0E57CBF7}" presName="twoplus" presStyleLbl="node1" presStyleIdx="1" presStyleCnt="7">
        <dgm:presLayoutVars>
          <dgm:bulletEnabled val="1"/>
        </dgm:presLayoutVars>
      </dgm:prSet>
      <dgm:spPr/>
      <dgm:t>
        <a:bodyPr/>
        <a:lstStyle/>
        <a:p>
          <a:endParaRPr lang="en-US"/>
        </a:p>
      </dgm:t>
    </dgm:pt>
    <dgm:pt modelId="{C4320820-C777-4357-B048-B6CE03717397}" type="pres">
      <dgm:prSet presAssocID="{54C77D2B-1F1F-4D02-B1BE-5ADF85616D4C}" presName="twoplus" presStyleLbl="node1" presStyleIdx="2" presStyleCnt="7">
        <dgm:presLayoutVars>
          <dgm:bulletEnabled val="1"/>
        </dgm:presLayoutVars>
      </dgm:prSet>
      <dgm:spPr/>
      <dgm:t>
        <a:bodyPr/>
        <a:lstStyle/>
        <a:p>
          <a:endParaRPr lang="en-US"/>
        </a:p>
      </dgm:t>
    </dgm:pt>
    <dgm:pt modelId="{C278E978-05E8-4725-A66F-C395212C91AD}" type="pres">
      <dgm:prSet presAssocID="{B79C1905-75DD-42EB-8242-684667242B13}" presName="twoplus" presStyleLbl="node1" presStyleIdx="3" presStyleCnt="7">
        <dgm:presLayoutVars>
          <dgm:bulletEnabled val="1"/>
        </dgm:presLayoutVars>
      </dgm:prSet>
      <dgm:spPr/>
      <dgm:t>
        <a:bodyPr/>
        <a:lstStyle/>
        <a:p>
          <a:endParaRPr lang="en-US"/>
        </a:p>
      </dgm:t>
    </dgm:pt>
    <dgm:pt modelId="{CCC925E2-075C-44B9-9650-A8E72A566E50}" type="pres">
      <dgm:prSet presAssocID="{611B4FB2-AD3E-4278-96B5-DEF5075C2A67}" presName="twoplus" presStyleLbl="node1" presStyleIdx="4" presStyleCnt="7">
        <dgm:presLayoutVars>
          <dgm:bulletEnabled val="1"/>
        </dgm:presLayoutVars>
      </dgm:prSet>
      <dgm:spPr/>
      <dgm:t>
        <a:bodyPr/>
        <a:lstStyle/>
        <a:p>
          <a:endParaRPr lang="en-US"/>
        </a:p>
      </dgm:t>
    </dgm:pt>
    <dgm:pt modelId="{36252BD1-4AA7-43D2-953A-EE03F2BEA2B0}" type="pres">
      <dgm:prSet presAssocID="{0B2B102A-09D9-413B-955C-D20BB876B612}" presName="twoplus" presStyleLbl="node1" presStyleIdx="5" presStyleCnt="7">
        <dgm:presLayoutVars>
          <dgm:bulletEnabled val="1"/>
        </dgm:presLayoutVars>
      </dgm:prSet>
      <dgm:spPr/>
      <dgm:t>
        <a:bodyPr/>
        <a:lstStyle/>
        <a:p>
          <a:endParaRPr lang="en-US"/>
        </a:p>
      </dgm:t>
    </dgm:pt>
    <dgm:pt modelId="{0DE948D6-3981-40C5-891F-C234D183B673}" type="pres">
      <dgm:prSet presAssocID="{03ED386C-AA1C-4930-B2FB-B8E1530E97D7}" presName="twoplus" presStyleLbl="node1" presStyleIdx="6" presStyleCnt="7">
        <dgm:presLayoutVars>
          <dgm:bulletEnabled val="1"/>
        </dgm:presLayoutVars>
      </dgm:prSet>
      <dgm:spPr/>
      <dgm:t>
        <a:bodyPr/>
        <a:lstStyle/>
        <a:p>
          <a:endParaRPr lang="en-US"/>
        </a:p>
      </dgm:t>
    </dgm:pt>
  </dgm:ptLst>
  <dgm:cxnLst>
    <dgm:cxn modelId="{07E7BAC1-1795-44E4-8436-C40F24C97ECA}" type="presOf" srcId="{611B4FB2-AD3E-4278-96B5-DEF5075C2A67}" destId="{CCC925E2-075C-44B9-9650-A8E72A566E50}" srcOrd="0" destOrd="0" presId="urn:diagrams.loki3.com/TabbedArc+Icon"/>
    <dgm:cxn modelId="{08A43B2D-C679-4B05-B2A8-E70CC3D49B21}" srcId="{8CAF929C-0E52-430B-A4FF-7CCB5598E303}" destId="{611B4FB2-AD3E-4278-96B5-DEF5075C2A67}" srcOrd="4" destOrd="0" parTransId="{317D5342-FDC0-4565-998C-CB830E94E759}" sibTransId="{0D0FC4BB-F28A-4161-A728-D7637712F009}"/>
    <dgm:cxn modelId="{0609A0D5-BB80-40EB-B48F-1C03F47F3428}" type="presOf" srcId="{0B2B102A-09D9-413B-955C-D20BB876B612}" destId="{36252BD1-4AA7-43D2-953A-EE03F2BEA2B0}" srcOrd="0" destOrd="0" presId="urn:diagrams.loki3.com/TabbedArc+Icon"/>
    <dgm:cxn modelId="{A95D81B0-A81A-4BDB-909D-E84053294DE3}" type="presOf" srcId="{B79C1905-75DD-42EB-8242-684667242B13}" destId="{C278E978-05E8-4725-A66F-C395212C91AD}" srcOrd="0" destOrd="0" presId="urn:diagrams.loki3.com/TabbedArc+Icon"/>
    <dgm:cxn modelId="{27207128-81F7-4B90-A753-35569AFE6068}" type="presOf" srcId="{E45FD82A-6B7D-42B9-B1AD-AE6E91518269}" destId="{B792FDDA-654A-476F-BB8B-FFCCE4C4F6EC}" srcOrd="0" destOrd="0" presId="urn:diagrams.loki3.com/TabbedArc+Icon"/>
    <dgm:cxn modelId="{95E7A2DE-CE58-4683-A95F-DC9DC56AEDF8}" srcId="{8CAF929C-0E52-430B-A4FF-7CCB5598E303}" destId="{0B2B102A-09D9-413B-955C-D20BB876B612}" srcOrd="5" destOrd="0" parTransId="{FFDF626C-079A-4032-8BA5-907A5464407F}" sibTransId="{E5C36460-71EF-490C-A1C9-69336B36FA1B}"/>
    <dgm:cxn modelId="{CF8AC10B-EE3D-41F4-9199-C86D9978A515}" srcId="{8CAF929C-0E52-430B-A4FF-7CCB5598E303}" destId="{54C77D2B-1F1F-4D02-B1BE-5ADF85616D4C}" srcOrd="2" destOrd="0" parTransId="{1CD2FD98-1366-4523-A020-82A84B50886B}" sibTransId="{DC124DD6-A463-48CC-BD24-306473E81D7A}"/>
    <dgm:cxn modelId="{50C11F82-7B25-42CC-B25B-0AC005113B3B}" type="presOf" srcId="{03ED386C-AA1C-4930-B2FB-B8E1530E97D7}" destId="{0DE948D6-3981-40C5-891F-C234D183B673}" srcOrd="0" destOrd="0" presId="urn:diagrams.loki3.com/TabbedArc+Icon"/>
    <dgm:cxn modelId="{6F9A0CC3-131C-4836-92D1-D15BB6155562}" srcId="{8CAF929C-0E52-430B-A4FF-7CCB5598E303}" destId="{03ED386C-AA1C-4930-B2FB-B8E1530E97D7}" srcOrd="6" destOrd="0" parTransId="{4D115C1C-F17D-406A-8F7D-5DF8EA8FAEAF}" sibTransId="{F1E9682B-C14D-468A-A940-ADC541CF857A}"/>
    <dgm:cxn modelId="{95F4A412-0C36-43C1-88A3-521CC0FA92F6}" srcId="{8CAF929C-0E52-430B-A4FF-7CCB5598E303}" destId="{B79C1905-75DD-42EB-8242-684667242B13}" srcOrd="3" destOrd="0" parTransId="{F42D13C5-4CFD-4A9D-AC0D-403040478BA7}" sibTransId="{3E1F3A30-548D-42FB-9C4F-CDCA0598C4BF}"/>
    <dgm:cxn modelId="{A7FB5B21-0747-4704-8312-3560A983B086}" type="presOf" srcId="{4D83E1D5-6F9F-45C7-9D07-0A8B0E57CBF7}" destId="{92834B10-9712-463C-8663-58E3FA0E9873}" srcOrd="0" destOrd="0" presId="urn:diagrams.loki3.com/TabbedArc+Icon"/>
    <dgm:cxn modelId="{B9C658D3-304A-4D39-8DE8-B69CC30A7A36}" type="presOf" srcId="{54C77D2B-1F1F-4D02-B1BE-5ADF85616D4C}" destId="{C4320820-C777-4357-B048-B6CE03717397}" srcOrd="0" destOrd="0" presId="urn:diagrams.loki3.com/TabbedArc+Icon"/>
    <dgm:cxn modelId="{47FAC830-E215-4246-AE20-A6EEAA71A87F}" srcId="{8CAF929C-0E52-430B-A4FF-7CCB5598E303}" destId="{E45FD82A-6B7D-42B9-B1AD-AE6E91518269}" srcOrd="0" destOrd="0" parTransId="{24DFC481-7CF4-4084-9FC0-7D7188BB9D5F}" sibTransId="{8DDBED34-E518-444B-B5B0-F172FAD9CD81}"/>
    <dgm:cxn modelId="{11B3F626-256C-47C0-B0E5-743E89AEB46D}" type="presOf" srcId="{8CAF929C-0E52-430B-A4FF-7CCB5598E303}" destId="{66D5B6C5-F482-45C2-ADCD-6A3626D629BD}" srcOrd="0" destOrd="0" presId="urn:diagrams.loki3.com/TabbedArc+Icon"/>
    <dgm:cxn modelId="{061B429D-CE68-43EC-AC78-1095716C4880}" srcId="{8CAF929C-0E52-430B-A4FF-7CCB5598E303}" destId="{4D83E1D5-6F9F-45C7-9D07-0A8B0E57CBF7}" srcOrd="1" destOrd="0" parTransId="{FBA9B8E7-CB99-4181-A1B9-F4A37163FC36}" sibTransId="{6B978858-2410-4BAC-95D5-07EA2221C57E}"/>
    <dgm:cxn modelId="{3209D6DD-9F4E-488C-82E4-A6C52F5F352F}" type="presParOf" srcId="{66D5B6C5-F482-45C2-ADCD-6A3626D629BD}" destId="{B792FDDA-654A-476F-BB8B-FFCCE4C4F6EC}" srcOrd="0" destOrd="0" presId="urn:diagrams.loki3.com/TabbedArc+Icon"/>
    <dgm:cxn modelId="{BF55DF18-A717-4125-B3C8-7F1A7B5540A7}" type="presParOf" srcId="{66D5B6C5-F482-45C2-ADCD-6A3626D629BD}" destId="{92834B10-9712-463C-8663-58E3FA0E9873}" srcOrd="1" destOrd="0" presId="urn:diagrams.loki3.com/TabbedArc+Icon"/>
    <dgm:cxn modelId="{B440F64D-736A-4307-9FFC-A26A9A9540FE}" type="presParOf" srcId="{66D5B6C5-F482-45C2-ADCD-6A3626D629BD}" destId="{C4320820-C777-4357-B048-B6CE03717397}" srcOrd="2" destOrd="0" presId="urn:diagrams.loki3.com/TabbedArc+Icon"/>
    <dgm:cxn modelId="{CF13FD0F-C60D-4105-BC28-BF62E1AFB58C}" type="presParOf" srcId="{66D5B6C5-F482-45C2-ADCD-6A3626D629BD}" destId="{C278E978-05E8-4725-A66F-C395212C91AD}" srcOrd="3" destOrd="0" presId="urn:diagrams.loki3.com/TabbedArc+Icon"/>
    <dgm:cxn modelId="{203A94C2-C4D9-42F0-AA73-D6BD66DCE485}" type="presParOf" srcId="{66D5B6C5-F482-45C2-ADCD-6A3626D629BD}" destId="{CCC925E2-075C-44B9-9650-A8E72A566E50}" srcOrd="4" destOrd="0" presId="urn:diagrams.loki3.com/TabbedArc+Icon"/>
    <dgm:cxn modelId="{2BB121B4-37E9-4CC7-9BFF-C41C6B953145}" type="presParOf" srcId="{66D5B6C5-F482-45C2-ADCD-6A3626D629BD}" destId="{36252BD1-4AA7-43D2-953A-EE03F2BEA2B0}" srcOrd="5" destOrd="0" presId="urn:diagrams.loki3.com/TabbedArc+Icon"/>
    <dgm:cxn modelId="{7F8710AC-B71F-409B-9D21-84875A172B24}" type="presParOf" srcId="{66D5B6C5-F482-45C2-ADCD-6A3626D629BD}" destId="{0DE948D6-3981-40C5-891F-C234D183B673}" srcOrd="6" destOrd="0" presId="urn:diagrams.loki3.com/TabbedArc+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AF929C-0E52-430B-A4FF-7CCB5598E303}" type="doc">
      <dgm:prSet loTypeId="urn:diagrams.loki3.com/TabbedArc+Icon" loCatId="relationship" qsTypeId="urn:microsoft.com/office/officeart/2005/8/quickstyle/simple1" qsCatId="simple" csTypeId="urn:microsoft.com/office/officeart/2005/8/colors/accent1_2" csCatId="accent1" phldr="1"/>
      <dgm:spPr/>
      <dgm:t>
        <a:bodyPr/>
        <a:lstStyle/>
        <a:p>
          <a:endParaRPr lang="en-IE"/>
        </a:p>
      </dgm:t>
    </dgm:pt>
    <dgm:pt modelId="{E45FD82A-6B7D-42B9-B1AD-AE6E91518269}">
      <dgm:prSet phldrT="[Text]"/>
      <dgm:spPr/>
      <dgm:t>
        <a:bodyPr/>
        <a:lstStyle/>
        <a:p>
          <a:r>
            <a:rPr lang="en-IE" dirty="0">
              <a:solidFill>
                <a:schemeClr val="tx1"/>
              </a:solidFill>
            </a:rPr>
            <a:t>Loyal </a:t>
          </a:r>
        </a:p>
      </dgm:t>
    </dgm:pt>
    <dgm:pt modelId="{24DFC481-7CF4-4084-9FC0-7D7188BB9D5F}" type="parTrans" cxnId="{47FAC830-E215-4246-AE20-A6EEAA71A87F}">
      <dgm:prSet/>
      <dgm:spPr/>
      <dgm:t>
        <a:bodyPr/>
        <a:lstStyle/>
        <a:p>
          <a:endParaRPr lang="en-IE"/>
        </a:p>
      </dgm:t>
    </dgm:pt>
    <dgm:pt modelId="{8DDBED34-E518-444B-B5B0-F172FAD9CD81}" type="sibTrans" cxnId="{47FAC830-E215-4246-AE20-A6EEAA71A87F}">
      <dgm:prSet/>
      <dgm:spPr/>
      <dgm:t>
        <a:bodyPr/>
        <a:lstStyle/>
        <a:p>
          <a:endParaRPr lang="en-IE"/>
        </a:p>
      </dgm:t>
    </dgm:pt>
    <dgm:pt modelId="{ED14B6A1-3341-4053-AE2E-F99C2444489D}">
      <dgm:prSet phldrT="[Text]"/>
      <dgm:spPr/>
      <dgm:t>
        <a:bodyPr/>
        <a:lstStyle/>
        <a:p>
          <a:r>
            <a:rPr lang="en-IE" dirty="0">
              <a:solidFill>
                <a:schemeClr val="tx1"/>
              </a:solidFill>
            </a:rPr>
            <a:t>Hardworking </a:t>
          </a:r>
        </a:p>
      </dgm:t>
    </dgm:pt>
    <dgm:pt modelId="{32B3FD41-5DDE-49EC-B26B-9ECC808B277C}" type="parTrans" cxnId="{5F5EA938-718D-4078-A645-FB02756713C2}">
      <dgm:prSet/>
      <dgm:spPr/>
      <dgm:t>
        <a:bodyPr/>
        <a:lstStyle/>
        <a:p>
          <a:endParaRPr lang="en-IE"/>
        </a:p>
      </dgm:t>
    </dgm:pt>
    <dgm:pt modelId="{9F169F36-82EB-4839-8944-2093766AE718}" type="sibTrans" cxnId="{5F5EA938-718D-4078-A645-FB02756713C2}">
      <dgm:prSet/>
      <dgm:spPr/>
      <dgm:t>
        <a:bodyPr/>
        <a:lstStyle/>
        <a:p>
          <a:endParaRPr lang="en-IE"/>
        </a:p>
      </dgm:t>
    </dgm:pt>
    <dgm:pt modelId="{1BDB6133-132D-46B7-9148-B78FCD8290C4}">
      <dgm:prSet phldrT="[Text]"/>
      <dgm:spPr/>
      <dgm:t>
        <a:bodyPr/>
        <a:lstStyle/>
        <a:p>
          <a:r>
            <a:rPr lang="en-IE" dirty="0">
              <a:solidFill>
                <a:schemeClr val="tx1"/>
              </a:solidFill>
            </a:rPr>
            <a:t>Not as Tech Savvy as Younger Workers </a:t>
          </a:r>
        </a:p>
      </dgm:t>
    </dgm:pt>
    <dgm:pt modelId="{253EFDD3-23B8-42D9-AC70-6AE0FE986B01}" type="parTrans" cxnId="{35D3D4D9-E8D2-40A2-BB21-9D6978202E79}">
      <dgm:prSet/>
      <dgm:spPr/>
      <dgm:t>
        <a:bodyPr/>
        <a:lstStyle/>
        <a:p>
          <a:endParaRPr lang="en-IE"/>
        </a:p>
      </dgm:t>
    </dgm:pt>
    <dgm:pt modelId="{0F65C05B-4331-44F5-BE96-B589ADF92F52}" type="sibTrans" cxnId="{35D3D4D9-E8D2-40A2-BB21-9D6978202E79}">
      <dgm:prSet/>
      <dgm:spPr/>
      <dgm:t>
        <a:bodyPr/>
        <a:lstStyle/>
        <a:p>
          <a:endParaRPr lang="en-IE"/>
        </a:p>
      </dgm:t>
    </dgm:pt>
    <dgm:pt modelId="{58B122AD-07D0-4290-9EF9-774EE5125F29}">
      <dgm:prSet phldrT="[Text]"/>
      <dgm:spPr/>
      <dgm:t>
        <a:bodyPr/>
        <a:lstStyle/>
        <a:p>
          <a:r>
            <a:rPr lang="en-IE" dirty="0">
              <a:solidFill>
                <a:schemeClr val="tx1"/>
              </a:solidFill>
            </a:rPr>
            <a:t>Have better interpersonal skills </a:t>
          </a:r>
        </a:p>
      </dgm:t>
    </dgm:pt>
    <dgm:pt modelId="{7A9593C1-1F4E-4D40-A14C-18C4657B3F4A}" type="parTrans" cxnId="{905F8449-3745-468A-B9ED-493984471F22}">
      <dgm:prSet/>
      <dgm:spPr/>
      <dgm:t>
        <a:bodyPr/>
        <a:lstStyle/>
        <a:p>
          <a:endParaRPr lang="en-IE"/>
        </a:p>
      </dgm:t>
    </dgm:pt>
    <dgm:pt modelId="{2AB8A324-D5C6-4FEC-AF63-F2FC3899D0B1}" type="sibTrans" cxnId="{905F8449-3745-468A-B9ED-493984471F22}">
      <dgm:prSet/>
      <dgm:spPr/>
      <dgm:t>
        <a:bodyPr/>
        <a:lstStyle/>
        <a:p>
          <a:endParaRPr lang="en-IE"/>
        </a:p>
      </dgm:t>
    </dgm:pt>
    <dgm:pt modelId="{3D86179D-CE50-4E27-9614-E367670DC52E}">
      <dgm:prSet phldrT="[Text]"/>
      <dgm:spPr/>
      <dgm:t>
        <a:bodyPr/>
        <a:lstStyle/>
        <a:p>
          <a:r>
            <a:rPr lang="en-IE" dirty="0">
              <a:solidFill>
                <a:schemeClr val="tx1"/>
              </a:solidFill>
            </a:rPr>
            <a:t>Resistant to work practice changes </a:t>
          </a:r>
        </a:p>
      </dgm:t>
    </dgm:pt>
    <dgm:pt modelId="{B2E0FA15-A893-404E-A291-27F62A27643F}" type="parTrans" cxnId="{9C8E1368-B4A0-422C-BFB2-F8660315C7D7}">
      <dgm:prSet/>
      <dgm:spPr/>
      <dgm:t>
        <a:bodyPr/>
        <a:lstStyle/>
        <a:p>
          <a:endParaRPr lang="en-IE"/>
        </a:p>
      </dgm:t>
    </dgm:pt>
    <dgm:pt modelId="{EFC5DC8C-7E99-41AE-A3A7-44FB21B73D70}" type="sibTrans" cxnId="{9C8E1368-B4A0-422C-BFB2-F8660315C7D7}">
      <dgm:prSet/>
      <dgm:spPr/>
      <dgm:t>
        <a:bodyPr/>
        <a:lstStyle/>
        <a:p>
          <a:endParaRPr lang="en-IE"/>
        </a:p>
      </dgm:t>
    </dgm:pt>
    <dgm:pt modelId="{3A42FAAF-B5E1-4538-BE24-D0856A639B5D}">
      <dgm:prSet phldrT="[Text]"/>
      <dgm:spPr/>
      <dgm:t>
        <a:bodyPr/>
        <a:lstStyle/>
        <a:p>
          <a:r>
            <a:rPr lang="en-IE" dirty="0">
              <a:solidFill>
                <a:schemeClr val="tx1"/>
              </a:solidFill>
            </a:rPr>
            <a:t>Cost more</a:t>
          </a:r>
        </a:p>
      </dgm:t>
    </dgm:pt>
    <dgm:pt modelId="{F545D297-7BD2-40C8-BEC4-D6B775D11A6D}" type="parTrans" cxnId="{DDD4A247-44E7-465F-B7CF-EB5837CEAE72}">
      <dgm:prSet/>
      <dgm:spPr/>
      <dgm:t>
        <a:bodyPr/>
        <a:lstStyle/>
        <a:p>
          <a:endParaRPr lang="en-IE"/>
        </a:p>
      </dgm:t>
    </dgm:pt>
    <dgm:pt modelId="{20214B3B-D728-4A9F-9187-423ED5C00469}" type="sibTrans" cxnId="{DDD4A247-44E7-465F-B7CF-EB5837CEAE72}">
      <dgm:prSet/>
      <dgm:spPr/>
      <dgm:t>
        <a:bodyPr/>
        <a:lstStyle/>
        <a:p>
          <a:endParaRPr lang="en-IE"/>
        </a:p>
      </dgm:t>
    </dgm:pt>
    <dgm:pt modelId="{69558D9D-E17E-407E-B4B3-EE539332ABD0}">
      <dgm:prSet phldrT="[Text]"/>
      <dgm:spPr/>
      <dgm:t>
        <a:bodyPr/>
        <a:lstStyle/>
        <a:p>
          <a:r>
            <a:rPr lang="en-IE" dirty="0">
              <a:solidFill>
                <a:schemeClr val="tx1"/>
              </a:solidFill>
            </a:rPr>
            <a:t>Have deteriorating health </a:t>
          </a:r>
        </a:p>
      </dgm:t>
    </dgm:pt>
    <dgm:pt modelId="{8F72F6D0-E128-443D-BC33-617ED0CE225B}" type="parTrans" cxnId="{76BB2223-889F-451D-8833-6A218533EC51}">
      <dgm:prSet/>
      <dgm:spPr/>
      <dgm:t>
        <a:bodyPr/>
        <a:lstStyle/>
        <a:p>
          <a:endParaRPr lang="en-IE"/>
        </a:p>
      </dgm:t>
    </dgm:pt>
    <dgm:pt modelId="{EC851CC1-E38D-4BF5-9B95-A08432D6F51E}" type="sibTrans" cxnId="{76BB2223-889F-451D-8833-6A218533EC51}">
      <dgm:prSet/>
      <dgm:spPr/>
      <dgm:t>
        <a:bodyPr/>
        <a:lstStyle/>
        <a:p>
          <a:endParaRPr lang="en-IE"/>
        </a:p>
      </dgm:t>
    </dgm:pt>
    <dgm:pt modelId="{797DF34D-8E7B-4F9C-853E-9E74C69900E3}">
      <dgm:prSet phldrT="[Text]"/>
      <dgm:spPr/>
      <dgm:t>
        <a:bodyPr/>
        <a:lstStyle/>
        <a:p>
          <a:r>
            <a:rPr lang="en-IE" dirty="0">
              <a:solidFill>
                <a:schemeClr val="tx1"/>
              </a:solidFill>
            </a:rPr>
            <a:t>Good leaders </a:t>
          </a:r>
        </a:p>
      </dgm:t>
    </dgm:pt>
    <dgm:pt modelId="{1D09EF36-EE37-49DC-9FBF-4DA10A3AF544}" type="parTrans" cxnId="{64B81308-937E-4A2F-B50F-5A80989E83B0}">
      <dgm:prSet/>
      <dgm:spPr/>
      <dgm:t>
        <a:bodyPr/>
        <a:lstStyle/>
        <a:p>
          <a:endParaRPr lang="en-US"/>
        </a:p>
      </dgm:t>
    </dgm:pt>
    <dgm:pt modelId="{F1138C84-2214-4DFD-83B6-4109A98A9DB7}" type="sibTrans" cxnId="{64B81308-937E-4A2F-B50F-5A80989E83B0}">
      <dgm:prSet/>
      <dgm:spPr/>
      <dgm:t>
        <a:bodyPr/>
        <a:lstStyle/>
        <a:p>
          <a:endParaRPr lang="en-US"/>
        </a:p>
      </dgm:t>
    </dgm:pt>
    <dgm:pt modelId="{66D5B6C5-F482-45C2-ADCD-6A3626D629BD}" type="pres">
      <dgm:prSet presAssocID="{8CAF929C-0E52-430B-A4FF-7CCB5598E303}" presName="Name0" presStyleCnt="0">
        <dgm:presLayoutVars>
          <dgm:dir/>
          <dgm:resizeHandles val="exact"/>
        </dgm:presLayoutVars>
      </dgm:prSet>
      <dgm:spPr/>
      <dgm:t>
        <a:bodyPr/>
        <a:lstStyle/>
        <a:p>
          <a:endParaRPr lang="en-US"/>
        </a:p>
      </dgm:t>
    </dgm:pt>
    <dgm:pt modelId="{2C7F13A6-38DB-440F-8ED8-B344C4B0ECE5}" type="pres">
      <dgm:prSet presAssocID="{E45FD82A-6B7D-42B9-B1AD-AE6E91518269}" presName="twoplus" presStyleLbl="node1" presStyleIdx="0" presStyleCnt="8">
        <dgm:presLayoutVars>
          <dgm:bulletEnabled val="1"/>
        </dgm:presLayoutVars>
      </dgm:prSet>
      <dgm:spPr/>
      <dgm:t>
        <a:bodyPr/>
        <a:lstStyle/>
        <a:p>
          <a:endParaRPr lang="en-US"/>
        </a:p>
      </dgm:t>
    </dgm:pt>
    <dgm:pt modelId="{5D2B990F-AFF3-4F96-B2AA-9D38799503F4}" type="pres">
      <dgm:prSet presAssocID="{ED14B6A1-3341-4053-AE2E-F99C2444489D}" presName="twoplus" presStyleLbl="node1" presStyleIdx="1" presStyleCnt="8" custRadScaleRad="98562" custRadScaleInc="2020">
        <dgm:presLayoutVars>
          <dgm:bulletEnabled val="1"/>
        </dgm:presLayoutVars>
      </dgm:prSet>
      <dgm:spPr/>
      <dgm:t>
        <a:bodyPr/>
        <a:lstStyle/>
        <a:p>
          <a:endParaRPr lang="en-US"/>
        </a:p>
      </dgm:t>
    </dgm:pt>
    <dgm:pt modelId="{483839F5-CD36-40D1-88D9-EEF7ADD9A72C}" type="pres">
      <dgm:prSet presAssocID="{1BDB6133-132D-46B7-9148-B78FCD8290C4}" presName="twoplus" presStyleLbl="node1" presStyleIdx="2" presStyleCnt="8">
        <dgm:presLayoutVars>
          <dgm:bulletEnabled val="1"/>
        </dgm:presLayoutVars>
      </dgm:prSet>
      <dgm:spPr/>
      <dgm:t>
        <a:bodyPr/>
        <a:lstStyle/>
        <a:p>
          <a:endParaRPr lang="en-US"/>
        </a:p>
      </dgm:t>
    </dgm:pt>
    <dgm:pt modelId="{014073ED-E36F-4DD2-B1CD-53C84A197A56}" type="pres">
      <dgm:prSet presAssocID="{58B122AD-07D0-4290-9EF9-774EE5125F29}" presName="twoplus" presStyleLbl="node1" presStyleIdx="3" presStyleCnt="8">
        <dgm:presLayoutVars>
          <dgm:bulletEnabled val="1"/>
        </dgm:presLayoutVars>
      </dgm:prSet>
      <dgm:spPr/>
      <dgm:t>
        <a:bodyPr/>
        <a:lstStyle/>
        <a:p>
          <a:endParaRPr lang="en-US"/>
        </a:p>
      </dgm:t>
    </dgm:pt>
    <dgm:pt modelId="{0CF17A00-24CC-4495-AA60-28A6E42124EB}" type="pres">
      <dgm:prSet presAssocID="{3D86179D-CE50-4E27-9614-E367670DC52E}" presName="twoplus" presStyleLbl="node1" presStyleIdx="4" presStyleCnt="8">
        <dgm:presLayoutVars>
          <dgm:bulletEnabled val="1"/>
        </dgm:presLayoutVars>
      </dgm:prSet>
      <dgm:spPr/>
      <dgm:t>
        <a:bodyPr/>
        <a:lstStyle/>
        <a:p>
          <a:endParaRPr lang="en-US"/>
        </a:p>
      </dgm:t>
    </dgm:pt>
    <dgm:pt modelId="{CFA0B686-9930-4391-AD61-DB8C30F865D3}" type="pres">
      <dgm:prSet presAssocID="{3A42FAAF-B5E1-4538-BE24-D0856A639B5D}" presName="twoplus" presStyleLbl="node1" presStyleIdx="5" presStyleCnt="8">
        <dgm:presLayoutVars>
          <dgm:bulletEnabled val="1"/>
        </dgm:presLayoutVars>
      </dgm:prSet>
      <dgm:spPr/>
      <dgm:t>
        <a:bodyPr/>
        <a:lstStyle/>
        <a:p>
          <a:endParaRPr lang="en-US"/>
        </a:p>
      </dgm:t>
    </dgm:pt>
    <dgm:pt modelId="{3E9CA65E-FE13-4FD9-971D-09607D9CB2A9}" type="pres">
      <dgm:prSet presAssocID="{69558D9D-E17E-407E-B4B3-EE539332ABD0}" presName="twoplus" presStyleLbl="node1" presStyleIdx="6" presStyleCnt="8">
        <dgm:presLayoutVars>
          <dgm:bulletEnabled val="1"/>
        </dgm:presLayoutVars>
      </dgm:prSet>
      <dgm:spPr/>
      <dgm:t>
        <a:bodyPr/>
        <a:lstStyle/>
        <a:p>
          <a:endParaRPr lang="en-US"/>
        </a:p>
      </dgm:t>
    </dgm:pt>
    <dgm:pt modelId="{8A29EA84-5FF4-43C2-B5C1-1F6BE5820191}" type="pres">
      <dgm:prSet presAssocID="{797DF34D-8E7B-4F9C-853E-9E74C69900E3}" presName="twoplus" presStyleLbl="node1" presStyleIdx="7" presStyleCnt="8">
        <dgm:presLayoutVars>
          <dgm:bulletEnabled val="1"/>
        </dgm:presLayoutVars>
      </dgm:prSet>
      <dgm:spPr/>
      <dgm:t>
        <a:bodyPr/>
        <a:lstStyle/>
        <a:p>
          <a:endParaRPr lang="en-US"/>
        </a:p>
      </dgm:t>
    </dgm:pt>
  </dgm:ptLst>
  <dgm:cxnLst>
    <dgm:cxn modelId="{E4056EDC-C508-4820-91E6-54058439CDDA}" type="presOf" srcId="{ED14B6A1-3341-4053-AE2E-F99C2444489D}" destId="{5D2B990F-AFF3-4F96-B2AA-9D38799503F4}" srcOrd="0" destOrd="0" presId="urn:diagrams.loki3.com/TabbedArc+Icon"/>
    <dgm:cxn modelId="{55566D85-349A-4C3D-913A-C353F76872A2}" type="presOf" srcId="{3A42FAAF-B5E1-4538-BE24-D0856A639B5D}" destId="{CFA0B686-9930-4391-AD61-DB8C30F865D3}" srcOrd="0" destOrd="0" presId="urn:diagrams.loki3.com/TabbedArc+Icon"/>
    <dgm:cxn modelId="{D75183FD-FDF1-4A67-BF79-B0204967873C}" type="presOf" srcId="{1BDB6133-132D-46B7-9148-B78FCD8290C4}" destId="{483839F5-CD36-40D1-88D9-EEF7ADD9A72C}" srcOrd="0" destOrd="0" presId="urn:diagrams.loki3.com/TabbedArc+Icon"/>
    <dgm:cxn modelId="{B45D1BC1-C9C8-4EAB-A3DB-FF2E1155D505}" type="presOf" srcId="{797DF34D-8E7B-4F9C-853E-9E74C69900E3}" destId="{8A29EA84-5FF4-43C2-B5C1-1F6BE5820191}" srcOrd="0" destOrd="0" presId="urn:diagrams.loki3.com/TabbedArc+Icon"/>
    <dgm:cxn modelId="{9D6AF1D9-23F8-4689-9675-05C153F430F8}" type="presOf" srcId="{3D86179D-CE50-4E27-9614-E367670DC52E}" destId="{0CF17A00-24CC-4495-AA60-28A6E42124EB}" srcOrd="0" destOrd="0" presId="urn:diagrams.loki3.com/TabbedArc+Icon"/>
    <dgm:cxn modelId="{5F5EA938-718D-4078-A645-FB02756713C2}" srcId="{8CAF929C-0E52-430B-A4FF-7CCB5598E303}" destId="{ED14B6A1-3341-4053-AE2E-F99C2444489D}" srcOrd="1" destOrd="0" parTransId="{32B3FD41-5DDE-49EC-B26B-9ECC808B277C}" sibTransId="{9F169F36-82EB-4839-8944-2093766AE718}"/>
    <dgm:cxn modelId="{54135D4B-AD1A-44F9-9676-5C7B01602565}" type="presOf" srcId="{E45FD82A-6B7D-42B9-B1AD-AE6E91518269}" destId="{2C7F13A6-38DB-440F-8ED8-B344C4B0ECE5}" srcOrd="0" destOrd="0" presId="urn:diagrams.loki3.com/TabbedArc+Icon"/>
    <dgm:cxn modelId="{905F8449-3745-468A-B9ED-493984471F22}" srcId="{8CAF929C-0E52-430B-A4FF-7CCB5598E303}" destId="{58B122AD-07D0-4290-9EF9-774EE5125F29}" srcOrd="3" destOrd="0" parTransId="{7A9593C1-1F4E-4D40-A14C-18C4657B3F4A}" sibTransId="{2AB8A324-D5C6-4FEC-AF63-F2FC3899D0B1}"/>
    <dgm:cxn modelId="{76BB2223-889F-451D-8833-6A218533EC51}" srcId="{8CAF929C-0E52-430B-A4FF-7CCB5598E303}" destId="{69558D9D-E17E-407E-B4B3-EE539332ABD0}" srcOrd="6" destOrd="0" parTransId="{8F72F6D0-E128-443D-BC33-617ED0CE225B}" sibTransId="{EC851CC1-E38D-4BF5-9B95-A08432D6F51E}"/>
    <dgm:cxn modelId="{9C8E1368-B4A0-422C-BFB2-F8660315C7D7}" srcId="{8CAF929C-0E52-430B-A4FF-7CCB5598E303}" destId="{3D86179D-CE50-4E27-9614-E367670DC52E}" srcOrd="4" destOrd="0" parTransId="{B2E0FA15-A893-404E-A291-27F62A27643F}" sibTransId="{EFC5DC8C-7E99-41AE-A3A7-44FB21B73D70}"/>
    <dgm:cxn modelId="{DDD4A247-44E7-465F-B7CF-EB5837CEAE72}" srcId="{8CAF929C-0E52-430B-A4FF-7CCB5598E303}" destId="{3A42FAAF-B5E1-4538-BE24-D0856A639B5D}" srcOrd="5" destOrd="0" parTransId="{F545D297-7BD2-40C8-BEC4-D6B775D11A6D}" sibTransId="{20214B3B-D728-4A9F-9187-423ED5C00469}"/>
    <dgm:cxn modelId="{1F05E8A5-BC7E-4304-A9DE-2D89ADA17365}" type="presOf" srcId="{58B122AD-07D0-4290-9EF9-774EE5125F29}" destId="{014073ED-E36F-4DD2-B1CD-53C84A197A56}" srcOrd="0" destOrd="0" presId="urn:diagrams.loki3.com/TabbedArc+Icon"/>
    <dgm:cxn modelId="{E1FC4E4E-75C3-44C0-A4F0-58754FD05DED}" type="presOf" srcId="{69558D9D-E17E-407E-B4B3-EE539332ABD0}" destId="{3E9CA65E-FE13-4FD9-971D-09607D9CB2A9}" srcOrd="0" destOrd="0" presId="urn:diagrams.loki3.com/TabbedArc+Icon"/>
    <dgm:cxn modelId="{64B81308-937E-4A2F-B50F-5A80989E83B0}" srcId="{8CAF929C-0E52-430B-A4FF-7CCB5598E303}" destId="{797DF34D-8E7B-4F9C-853E-9E74C69900E3}" srcOrd="7" destOrd="0" parTransId="{1D09EF36-EE37-49DC-9FBF-4DA10A3AF544}" sibTransId="{F1138C84-2214-4DFD-83B6-4109A98A9DB7}"/>
    <dgm:cxn modelId="{47FAC830-E215-4246-AE20-A6EEAA71A87F}" srcId="{8CAF929C-0E52-430B-A4FF-7CCB5598E303}" destId="{E45FD82A-6B7D-42B9-B1AD-AE6E91518269}" srcOrd="0" destOrd="0" parTransId="{24DFC481-7CF4-4084-9FC0-7D7188BB9D5F}" sibTransId="{8DDBED34-E518-444B-B5B0-F172FAD9CD81}"/>
    <dgm:cxn modelId="{11B3F626-256C-47C0-B0E5-743E89AEB46D}" type="presOf" srcId="{8CAF929C-0E52-430B-A4FF-7CCB5598E303}" destId="{66D5B6C5-F482-45C2-ADCD-6A3626D629BD}" srcOrd="0" destOrd="0" presId="urn:diagrams.loki3.com/TabbedArc+Icon"/>
    <dgm:cxn modelId="{35D3D4D9-E8D2-40A2-BB21-9D6978202E79}" srcId="{8CAF929C-0E52-430B-A4FF-7CCB5598E303}" destId="{1BDB6133-132D-46B7-9148-B78FCD8290C4}" srcOrd="2" destOrd="0" parTransId="{253EFDD3-23B8-42D9-AC70-6AE0FE986B01}" sibTransId="{0F65C05B-4331-44F5-BE96-B589ADF92F52}"/>
    <dgm:cxn modelId="{F495AA4C-CE80-44FD-B444-3C9FCDE816EA}" type="presParOf" srcId="{66D5B6C5-F482-45C2-ADCD-6A3626D629BD}" destId="{2C7F13A6-38DB-440F-8ED8-B344C4B0ECE5}" srcOrd="0" destOrd="0" presId="urn:diagrams.loki3.com/TabbedArc+Icon"/>
    <dgm:cxn modelId="{F24C0CE0-BE45-4CDD-9D84-8FC9C17E7B7F}" type="presParOf" srcId="{66D5B6C5-F482-45C2-ADCD-6A3626D629BD}" destId="{5D2B990F-AFF3-4F96-B2AA-9D38799503F4}" srcOrd="1" destOrd="0" presId="urn:diagrams.loki3.com/TabbedArc+Icon"/>
    <dgm:cxn modelId="{317CDE68-3DDC-45C3-A77E-BE49FDFDDE7A}" type="presParOf" srcId="{66D5B6C5-F482-45C2-ADCD-6A3626D629BD}" destId="{483839F5-CD36-40D1-88D9-EEF7ADD9A72C}" srcOrd="2" destOrd="0" presId="urn:diagrams.loki3.com/TabbedArc+Icon"/>
    <dgm:cxn modelId="{7765547D-AEB0-4898-B83D-CF6CC7FF2F84}" type="presParOf" srcId="{66D5B6C5-F482-45C2-ADCD-6A3626D629BD}" destId="{014073ED-E36F-4DD2-B1CD-53C84A197A56}" srcOrd="3" destOrd="0" presId="urn:diagrams.loki3.com/TabbedArc+Icon"/>
    <dgm:cxn modelId="{2AA90E66-99E0-4159-BCB2-8746CE92954F}" type="presParOf" srcId="{66D5B6C5-F482-45C2-ADCD-6A3626D629BD}" destId="{0CF17A00-24CC-4495-AA60-28A6E42124EB}" srcOrd="4" destOrd="0" presId="urn:diagrams.loki3.com/TabbedArc+Icon"/>
    <dgm:cxn modelId="{24310AD1-E004-4382-BA9B-3BC21E75DB61}" type="presParOf" srcId="{66D5B6C5-F482-45C2-ADCD-6A3626D629BD}" destId="{CFA0B686-9930-4391-AD61-DB8C30F865D3}" srcOrd="5" destOrd="0" presId="urn:diagrams.loki3.com/TabbedArc+Icon"/>
    <dgm:cxn modelId="{9CEF8EEF-8902-4B11-907B-FCEF69F6A20B}" type="presParOf" srcId="{66D5B6C5-F482-45C2-ADCD-6A3626D629BD}" destId="{3E9CA65E-FE13-4FD9-971D-09607D9CB2A9}" srcOrd="6" destOrd="0" presId="urn:diagrams.loki3.com/TabbedArc+Icon"/>
    <dgm:cxn modelId="{E26EFD1A-B31A-41A1-AC53-2EF3181496B7}" type="presParOf" srcId="{66D5B6C5-F482-45C2-ADCD-6A3626D629BD}" destId="{8A29EA84-5FF4-43C2-B5C1-1F6BE5820191}" srcOrd="7" destOrd="0" presId="urn:diagrams.loki3.com/TabbedArc+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3E286A0C-395F-4C14-8C50-01B9EEAC3F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xmlns="" id="{A65806F6-AF6B-4F71-BF0B-E24F22BEF39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6F03E8-9F82-42CA-A2C9-349EF04B1272}" type="datetimeFigureOut">
              <a:rPr lang="en-IE" smtClean="0"/>
              <a:t>28/07/2021</a:t>
            </a:fld>
            <a:endParaRPr lang="en-IE"/>
          </a:p>
        </p:txBody>
      </p:sp>
      <p:sp>
        <p:nvSpPr>
          <p:cNvPr id="4" name="Footer Placeholder 3">
            <a:extLst>
              <a:ext uri="{FF2B5EF4-FFF2-40B4-BE49-F238E27FC236}">
                <a16:creationId xmlns:a16="http://schemas.microsoft.com/office/drawing/2014/main" xmlns="" id="{E440E9AA-574A-4828-8B37-F2ED6146EE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xmlns="" id="{5939B48E-DCF2-4DD0-9CF1-E795A331004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AF6F74-1648-4529-BB7D-39782D6BA576}" type="slidenum">
              <a:rPr lang="en-IE" smtClean="0"/>
              <a:t>‹#›</a:t>
            </a:fld>
            <a:endParaRPr lang="en-IE"/>
          </a:p>
        </p:txBody>
      </p:sp>
    </p:spTree>
    <p:extLst>
      <p:ext uri="{BB962C8B-B14F-4D97-AF65-F5344CB8AC3E}">
        <p14:creationId xmlns:p14="http://schemas.microsoft.com/office/powerpoint/2010/main" val="1671434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78656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1650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dirty="0"/>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 </a:t>
            </a:r>
            <a:endParaRPr dirty="0"/>
          </a:p>
        </p:txBody>
      </p:sp>
      <p:sp>
        <p:nvSpPr>
          <p:cNvPr id="68" name="Google Shape;6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2306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0" name="Google Shape;9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6665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2" name="Google Shape;6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1729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6021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dirty="0"/>
              <a:t> </a:t>
            </a:r>
            <a:endParaRPr lang="en-US" dirty="0"/>
          </a:p>
          <a:p>
            <a:pPr marL="0" lvl="0" indent="0" algn="l" rtl="0">
              <a:spcBef>
                <a:spcPts val="0"/>
              </a:spcBef>
              <a:spcAft>
                <a:spcPts val="0"/>
              </a:spcAft>
              <a:buNone/>
            </a:pPr>
            <a:r>
              <a:rPr lang="en-US" dirty="0"/>
              <a:t> </a:t>
            </a:r>
            <a:endParaRPr dirty="0"/>
          </a:p>
        </p:txBody>
      </p:sp>
      <p:sp>
        <p:nvSpPr>
          <p:cNvPr id="75" name="Google Shape;7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5514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IE" dirty="0"/>
          </a:p>
          <a:p>
            <a:r>
              <a:rPr lang="en-IE" dirty="0"/>
              <a:t>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87836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94091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dirty="0"/>
              <a:t> </a:t>
            </a:r>
            <a:endParaRPr dirty="0"/>
          </a:p>
        </p:txBody>
      </p:sp>
      <p:sp>
        <p:nvSpPr>
          <p:cNvPr id="68" name="Google Shape;6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2925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6805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94825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sp>
        <p:nvSpPr>
          <p:cNvPr id="16" name="Google Shape;16;p10"/>
          <p:cNvSpPr/>
          <p:nvPr/>
        </p:nvSpPr>
        <p:spPr>
          <a:xfrm>
            <a:off x="0" y="4530723"/>
            <a:ext cx="5910895" cy="1331189"/>
          </a:xfrm>
          <a:prstGeom prst="rect">
            <a:avLst/>
          </a:prstGeom>
          <a:solidFill>
            <a:srgbClr val="E8F6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pic>
        <p:nvPicPr>
          <p:cNvPr id="17" name="Google Shape;17;p10"/>
          <p:cNvPicPr preferRelativeResize="0"/>
          <p:nvPr/>
        </p:nvPicPr>
        <p:blipFill rotWithShape="1">
          <a:blip r:embed="rId2">
            <a:alphaModFix/>
          </a:blip>
          <a:srcRect/>
          <a:stretch/>
        </p:blipFill>
        <p:spPr>
          <a:xfrm>
            <a:off x="981767" y="673128"/>
            <a:ext cx="9616599" cy="3657570"/>
          </a:xfrm>
          <a:prstGeom prst="rect">
            <a:avLst/>
          </a:prstGeom>
          <a:noFill/>
          <a:ln>
            <a:noFill/>
          </a:ln>
        </p:spPr>
      </p:pic>
      <p:pic>
        <p:nvPicPr>
          <p:cNvPr id="18" name="Google Shape;18;p10"/>
          <p:cNvPicPr preferRelativeResize="0"/>
          <p:nvPr/>
        </p:nvPicPr>
        <p:blipFill rotWithShape="1">
          <a:blip r:embed="rId3">
            <a:alphaModFix/>
          </a:blip>
          <a:srcRect/>
          <a:stretch/>
        </p:blipFill>
        <p:spPr>
          <a:xfrm>
            <a:off x="395265" y="306605"/>
            <a:ext cx="1712791" cy="1064995"/>
          </a:xfrm>
          <a:prstGeom prst="rect">
            <a:avLst/>
          </a:prstGeom>
          <a:noFill/>
          <a:ln>
            <a:noFill/>
          </a:ln>
        </p:spPr>
      </p:pic>
      <p:pic>
        <p:nvPicPr>
          <p:cNvPr id="19" name="Google Shape;19;p10"/>
          <p:cNvPicPr preferRelativeResize="0"/>
          <p:nvPr/>
        </p:nvPicPr>
        <p:blipFill rotWithShape="1">
          <a:blip r:embed="rId4">
            <a:alphaModFix/>
          </a:blip>
          <a:srcRect/>
          <a:stretch/>
        </p:blipFill>
        <p:spPr>
          <a:xfrm>
            <a:off x="1032127" y="6188473"/>
            <a:ext cx="2281165" cy="469502"/>
          </a:xfrm>
          <a:prstGeom prst="rect">
            <a:avLst/>
          </a:prstGeom>
          <a:noFill/>
          <a:ln>
            <a:noFill/>
          </a:ln>
        </p:spPr>
      </p:pic>
      <p:sp>
        <p:nvSpPr>
          <p:cNvPr id="20" name="Google Shape;20;p10"/>
          <p:cNvSpPr txBox="1"/>
          <p:nvPr/>
        </p:nvSpPr>
        <p:spPr>
          <a:xfrm>
            <a:off x="3313292" y="6150114"/>
            <a:ext cx="775335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0" u="none" strike="noStrike" cap="none" dirty="0">
                <a:solidFill>
                  <a:schemeClr val="lt1"/>
                </a:solidFill>
                <a:latin typeface="Open Sans"/>
                <a:ea typeface="Open Sans"/>
                <a:cs typeface="Open Sans"/>
                <a:sym typeface="Open Sans"/>
              </a:rPr>
              <a:t>This project has been funded with support from the European Commission. This publication reflects the views only of the author, and the Commission cannot be held responsible for any use which may be made of the information contained therein. Project Number: 2020-1-</a:t>
            </a:r>
            <a:r>
              <a:rPr lang="en-US" sz="1000" dirty="0">
                <a:solidFill>
                  <a:schemeClr val="lt1"/>
                </a:solidFill>
                <a:latin typeface="Open Sans"/>
                <a:ea typeface="Open Sans"/>
                <a:cs typeface="Open Sans"/>
                <a:sym typeface="Open Sans"/>
              </a:rPr>
              <a:t>BG01-KA202-079064</a:t>
            </a:r>
            <a:endParaRPr dirty="0"/>
          </a:p>
          <a:p>
            <a:pPr marL="0" marR="0" lvl="0" indent="0" algn="l" rtl="0">
              <a:spcBef>
                <a:spcPts val="0"/>
              </a:spcBef>
              <a:spcAft>
                <a:spcPts val="0"/>
              </a:spcAft>
              <a:buNone/>
            </a:pPr>
            <a:endParaRPr sz="1000" dirty="0">
              <a:solidFill>
                <a:schemeClr val="lt1"/>
              </a:solidFill>
              <a:latin typeface="Open Sans"/>
              <a:ea typeface="Open Sans"/>
              <a:cs typeface="Open Sans"/>
              <a:sym typeface="Open Sans"/>
            </a:endParaRPr>
          </a:p>
        </p:txBody>
      </p:sp>
      <p:sp>
        <p:nvSpPr>
          <p:cNvPr id="21" name="Google Shape;21;p10"/>
          <p:cNvSpPr txBox="1">
            <a:spLocks noGrp="1"/>
          </p:cNvSpPr>
          <p:nvPr>
            <p:ph type="ctrTitle"/>
          </p:nvPr>
        </p:nvSpPr>
        <p:spPr>
          <a:xfrm>
            <a:off x="715688" y="4530725"/>
            <a:ext cx="5195207"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2BAAD"/>
              </a:buClr>
              <a:buSzPts val="2000"/>
              <a:buFont typeface="Open Sans"/>
              <a:buNone/>
              <a:defRPr sz="2000" b="1">
                <a:solidFill>
                  <a:srgbClr val="52BAAD"/>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0"/>
          <p:cNvSpPr txBox="1">
            <a:spLocks noGrp="1"/>
          </p:cNvSpPr>
          <p:nvPr>
            <p:ph type="subTitle" idx="1"/>
          </p:nvPr>
        </p:nvSpPr>
        <p:spPr>
          <a:xfrm>
            <a:off x="6086475" y="4549902"/>
            <a:ext cx="5178855"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0" i="1">
                <a:solidFill>
                  <a:schemeClr val="accent1"/>
                </a:solidFill>
                <a:latin typeface="Open Sans"/>
                <a:ea typeface="Open Sans"/>
                <a:cs typeface="Open Sans"/>
                <a:sym typeface="Open Sans"/>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23" name="Google Shape;23;p10"/>
          <p:cNvSpPr/>
          <p:nvPr/>
        </p:nvSpPr>
        <p:spPr>
          <a:xfrm rot="-5400000" flipH="1">
            <a:off x="5396988" y="5172425"/>
            <a:ext cx="1331189" cy="4778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4"/>
        <p:cNvGrpSpPr/>
        <p:nvPr/>
      </p:nvGrpSpPr>
      <p:grpSpPr>
        <a:xfrm>
          <a:off x="0" y="0"/>
          <a:ext cx="0" cy="0"/>
          <a:chOff x="0" y="0"/>
          <a:chExt cx="0" cy="0"/>
        </a:xfrm>
      </p:grpSpPr>
      <p:sp>
        <p:nvSpPr>
          <p:cNvPr id="25" name="Google Shape;25;p16"/>
          <p:cNvSpPr/>
          <p:nvPr/>
        </p:nvSpPr>
        <p:spPr>
          <a:xfrm>
            <a:off x="0" y="0"/>
            <a:ext cx="12192000" cy="6858000"/>
          </a:xfrm>
          <a:prstGeom prst="rect">
            <a:avLst/>
          </a:prstGeom>
          <a:solidFill>
            <a:srgbClr val="E8F6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6" name="Google Shape;26;p16"/>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2BAAD"/>
              </a:buClr>
              <a:buSzPts val="2000"/>
              <a:buFont typeface="Open Sans"/>
              <a:buNone/>
              <a:defRPr sz="2000" b="1">
                <a:solidFill>
                  <a:srgbClr val="52BAAD"/>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6"/>
          <p:cNvSpPr/>
          <p:nvPr/>
        </p:nvSpPr>
        <p:spPr>
          <a:xfrm flipH="1">
            <a:off x="2172708" y="2774849"/>
            <a:ext cx="7839428" cy="45719"/>
          </a:xfrm>
          <a:prstGeom prst="rect">
            <a:avLst/>
          </a:prstGeom>
          <a:solidFill>
            <a:srgbClr val="52BA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8"/>
        <p:cNvGrpSpPr/>
        <p:nvPr/>
      </p:nvGrpSpPr>
      <p:grpSpPr>
        <a:xfrm>
          <a:off x="0" y="0"/>
          <a:ext cx="0" cy="0"/>
          <a:chOff x="0" y="0"/>
          <a:chExt cx="0" cy="0"/>
        </a:xfrm>
      </p:grpSpPr>
      <p:sp>
        <p:nvSpPr>
          <p:cNvPr id="29" name="Google Shape;29;p17"/>
          <p:cNvSpPr/>
          <p:nvPr/>
        </p:nvSpPr>
        <p:spPr>
          <a:xfrm>
            <a:off x="0" y="0"/>
            <a:ext cx="12192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0" name="Google Shape;30;p17"/>
          <p:cNvSpPr txBox="1">
            <a:spLocks noGrp="1"/>
          </p:cNvSpPr>
          <p:nvPr>
            <p:ph type="ctrTitle"/>
          </p:nvPr>
        </p:nvSpPr>
        <p:spPr>
          <a:xfrm>
            <a:off x="2179865" y="2937536"/>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2000"/>
              <a:buFont typeface="Open Sans"/>
              <a:buNone/>
              <a:defRPr sz="2000" b="1">
                <a:solidFill>
                  <a:schemeClr val="accen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1" name="Google Shape;31;p17"/>
          <p:cNvPicPr preferRelativeResize="0"/>
          <p:nvPr/>
        </p:nvPicPr>
        <p:blipFill rotWithShape="1">
          <a:blip r:embed="rId2">
            <a:alphaModFix/>
          </a:blip>
          <a:srcRect/>
          <a:stretch/>
        </p:blipFill>
        <p:spPr>
          <a:xfrm>
            <a:off x="5239605" y="1688651"/>
            <a:ext cx="1712791" cy="1064995"/>
          </a:xfrm>
          <a:prstGeom prst="rect">
            <a:avLst/>
          </a:prstGeom>
          <a:noFill/>
          <a:ln>
            <a:noFill/>
          </a:ln>
        </p:spPr>
      </p:pic>
      <p:pic>
        <p:nvPicPr>
          <p:cNvPr id="32" name="Google Shape;32;p17"/>
          <p:cNvPicPr preferRelativeResize="0"/>
          <p:nvPr/>
        </p:nvPicPr>
        <p:blipFill rotWithShape="1">
          <a:blip r:embed="rId3">
            <a:alphaModFix/>
          </a:blip>
          <a:srcRect/>
          <a:stretch/>
        </p:blipFill>
        <p:spPr>
          <a:xfrm>
            <a:off x="1032127" y="6188473"/>
            <a:ext cx="2281165" cy="469502"/>
          </a:xfrm>
          <a:prstGeom prst="rect">
            <a:avLst/>
          </a:prstGeom>
          <a:noFill/>
          <a:ln>
            <a:noFill/>
          </a:ln>
        </p:spPr>
      </p:pic>
      <p:sp>
        <p:nvSpPr>
          <p:cNvPr id="33" name="Google Shape;33;p17"/>
          <p:cNvSpPr txBox="1"/>
          <p:nvPr/>
        </p:nvSpPr>
        <p:spPr>
          <a:xfrm>
            <a:off x="3313292" y="6150114"/>
            <a:ext cx="7753350" cy="707846"/>
          </a:xfrm>
          <a:prstGeom prst="rect">
            <a:avLst/>
          </a:prstGeom>
          <a:noFill/>
          <a:ln>
            <a:noFill/>
          </a:ln>
        </p:spPr>
        <p:txBody>
          <a:bodyPr spcFirstLastPara="1" wrap="square" lIns="91425" tIns="45700" rIns="91425" bIns="45700" anchor="t" anchorCtr="0">
            <a:spAutoFit/>
          </a:bodyPr>
          <a:lstStyle/>
          <a:p>
            <a:r>
              <a:rPr lang="en-US" sz="1000" b="0" i="0" u="none" strike="noStrike" cap="none" dirty="0" smtClean="0">
                <a:solidFill>
                  <a:schemeClr val="tx2"/>
                </a:solidFill>
                <a:effectLst/>
                <a:latin typeface="+mn-lt"/>
                <a:ea typeface="Arial"/>
                <a:cs typeface="Arial"/>
                <a:sym typeface="Arial"/>
              </a:rPr>
              <a:t>This project has been funded with support from the European Commission. This publication reflects the views only of the author, and the Commission cannot be held responsible for any use which may be made of the information contained therein. Project Number: 2020-1-BG01-KA202-079064</a:t>
            </a:r>
          </a:p>
          <a:p>
            <a:pPr marL="0" marR="0" lvl="0" indent="0" algn="l" rtl="0">
              <a:spcBef>
                <a:spcPts val="0"/>
              </a:spcBef>
              <a:spcAft>
                <a:spcPts val="0"/>
              </a:spcAft>
              <a:buNone/>
            </a:pPr>
            <a:endParaRPr sz="1000" dirty="0">
              <a:solidFill>
                <a:schemeClr val="lt1"/>
              </a:solidFill>
              <a:latin typeface="Open Sans"/>
              <a:ea typeface="Open Sans"/>
              <a:cs typeface="Open Sans"/>
              <a:sym typeface="Open Sans"/>
            </a:endParaRPr>
          </a:p>
        </p:txBody>
      </p:sp>
      <p:sp>
        <p:nvSpPr>
          <p:cNvPr id="34" name="Google Shape;34;p17"/>
          <p:cNvSpPr/>
          <p:nvPr/>
        </p:nvSpPr>
        <p:spPr>
          <a:xfrm flipH="1">
            <a:off x="2172707" y="2913643"/>
            <a:ext cx="7839428" cy="45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38"/>
        <p:cNvGrpSpPr/>
        <p:nvPr/>
      </p:nvGrpSpPr>
      <p:grpSpPr>
        <a:xfrm>
          <a:off x="0" y="0"/>
          <a:ext cx="0" cy="0"/>
          <a:chOff x="0" y="0"/>
          <a:chExt cx="0" cy="0"/>
        </a:xfrm>
      </p:grpSpPr>
      <p:sp>
        <p:nvSpPr>
          <p:cNvPr id="39" name="Google Shape;39;p12"/>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2"/>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3"/>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6"/>
              </a:buClr>
              <a:buSzPts val="2400"/>
              <a:buFont typeface="Arial"/>
              <a:buNone/>
              <a:defRPr sz="2400" b="1" i="0" u="none" strike="noStrike" cap="none">
                <a:solidFill>
                  <a:schemeClr val="accent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4" name="Google Shape;44;p13"/>
          <p:cNvSpPr txBox="1">
            <a:spLocks noGrp="1"/>
          </p:cNvSpPr>
          <p:nvPr>
            <p:ph type="body" idx="2"/>
          </p:nvPr>
        </p:nvSpPr>
        <p:spPr>
          <a:xfrm>
            <a:off x="97971" y="1462685"/>
            <a:ext cx="11944350" cy="5289179"/>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45"/>
        <p:cNvGrpSpPr/>
        <p:nvPr/>
      </p:nvGrpSpPr>
      <p:grpSpPr>
        <a:xfrm>
          <a:off x="0" y="0"/>
          <a:ext cx="0" cy="0"/>
          <a:chOff x="0" y="0"/>
          <a:chExt cx="0" cy="0"/>
        </a:xfrm>
      </p:grpSpPr>
      <p:sp>
        <p:nvSpPr>
          <p:cNvPr id="46" name="Google Shape;46;p14"/>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4"/>
          <p:cNvSpPr txBox="1">
            <a:spLocks noGrp="1"/>
          </p:cNvSpPr>
          <p:nvPr>
            <p:ph type="body" idx="1"/>
          </p:nvPr>
        </p:nvSpPr>
        <p:spPr>
          <a:xfrm>
            <a:off x="97971"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8" name="Google Shape;48;p14"/>
          <p:cNvSpPr txBox="1">
            <a:spLocks noGrp="1"/>
          </p:cNvSpPr>
          <p:nvPr>
            <p:ph type="body" idx="2"/>
          </p:nvPr>
        </p:nvSpPr>
        <p:spPr>
          <a:xfrm>
            <a:off x="6131377"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8"/>
        <p:cNvGrpSpPr/>
        <p:nvPr/>
      </p:nvGrpSpPr>
      <p:grpSpPr>
        <a:xfrm>
          <a:off x="0" y="0"/>
          <a:ext cx="0" cy="0"/>
          <a:chOff x="0" y="0"/>
          <a:chExt cx="0" cy="0"/>
        </a:xfrm>
      </p:grpSpPr>
      <p:sp>
        <p:nvSpPr>
          <p:cNvPr id="29" name="Google Shape;29;p17"/>
          <p:cNvSpPr/>
          <p:nvPr/>
        </p:nvSpPr>
        <p:spPr>
          <a:xfrm>
            <a:off x="0" y="0"/>
            <a:ext cx="12192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0" name="Google Shape;30;p17"/>
          <p:cNvSpPr txBox="1">
            <a:spLocks noGrp="1"/>
          </p:cNvSpPr>
          <p:nvPr>
            <p:ph type="ctrTitle"/>
          </p:nvPr>
        </p:nvSpPr>
        <p:spPr>
          <a:xfrm>
            <a:off x="2179865" y="2937536"/>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2000"/>
              <a:buFont typeface="Open Sans"/>
              <a:buNone/>
              <a:defRPr sz="2000" b="1">
                <a:solidFill>
                  <a:schemeClr val="accen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1" name="Google Shape;31;p17"/>
          <p:cNvPicPr preferRelativeResize="0"/>
          <p:nvPr/>
        </p:nvPicPr>
        <p:blipFill rotWithShape="1">
          <a:blip r:embed="rId2">
            <a:alphaModFix/>
          </a:blip>
          <a:srcRect/>
          <a:stretch/>
        </p:blipFill>
        <p:spPr>
          <a:xfrm>
            <a:off x="5239605" y="1688651"/>
            <a:ext cx="1712791" cy="1064995"/>
          </a:xfrm>
          <a:prstGeom prst="rect">
            <a:avLst/>
          </a:prstGeom>
          <a:noFill/>
          <a:ln>
            <a:noFill/>
          </a:ln>
        </p:spPr>
      </p:pic>
      <p:pic>
        <p:nvPicPr>
          <p:cNvPr id="32" name="Google Shape;32;p17"/>
          <p:cNvPicPr preferRelativeResize="0"/>
          <p:nvPr/>
        </p:nvPicPr>
        <p:blipFill rotWithShape="1">
          <a:blip r:embed="rId3">
            <a:alphaModFix/>
          </a:blip>
          <a:srcRect/>
          <a:stretch/>
        </p:blipFill>
        <p:spPr>
          <a:xfrm>
            <a:off x="1032127" y="6188473"/>
            <a:ext cx="2281165" cy="469502"/>
          </a:xfrm>
          <a:prstGeom prst="rect">
            <a:avLst/>
          </a:prstGeom>
          <a:noFill/>
          <a:ln>
            <a:noFill/>
          </a:ln>
        </p:spPr>
      </p:pic>
      <p:sp>
        <p:nvSpPr>
          <p:cNvPr id="33" name="Google Shape;33;p17"/>
          <p:cNvSpPr txBox="1"/>
          <p:nvPr/>
        </p:nvSpPr>
        <p:spPr>
          <a:xfrm>
            <a:off x="3313292" y="6150114"/>
            <a:ext cx="775335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lt1"/>
                </a:solidFill>
                <a:latin typeface="Open Sans"/>
                <a:ea typeface="Open Sans"/>
                <a:cs typeface="Open Sans"/>
                <a:sym typeface="Open Sans"/>
              </a:rPr>
              <a:t>This project has been funded with support from the European Commission. This publication reflects the views only of the author, and the Commission cannot be held responsible for any use which may be made of the information contained therein. Project Number: 2020-1-UK01-KA204-079165</a:t>
            </a:r>
            <a:endParaRPr/>
          </a:p>
          <a:p>
            <a:pPr marL="0" marR="0" lvl="0" indent="0" algn="l" rtl="0">
              <a:spcBef>
                <a:spcPts val="0"/>
              </a:spcBef>
              <a:spcAft>
                <a:spcPts val="0"/>
              </a:spcAft>
              <a:buNone/>
            </a:pPr>
            <a:endParaRPr sz="1000">
              <a:solidFill>
                <a:schemeClr val="lt1"/>
              </a:solidFill>
              <a:latin typeface="Open Sans"/>
              <a:ea typeface="Open Sans"/>
              <a:cs typeface="Open Sans"/>
              <a:sym typeface="Open Sans"/>
            </a:endParaRPr>
          </a:p>
        </p:txBody>
      </p:sp>
      <p:sp>
        <p:nvSpPr>
          <p:cNvPr id="34" name="Google Shape;34;p17"/>
          <p:cNvSpPr/>
          <p:nvPr/>
        </p:nvSpPr>
        <p:spPr>
          <a:xfrm flipH="1">
            <a:off x="2172707" y="2913643"/>
            <a:ext cx="7839428" cy="45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extLst>
      <p:ext uri="{BB962C8B-B14F-4D97-AF65-F5344CB8AC3E}">
        <p14:creationId xmlns:p14="http://schemas.microsoft.com/office/powerpoint/2010/main" val="2013560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Open Sans"/>
              <a:buNone/>
              <a:defRPr sz="4400" b="0" i="0" u="none" strike="noStrike" cap="none">
                <a:solidFill>
                  <a:schemeClr val="l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9pPr>
          </a:lstStyle>
          <a:p>
            <a:endParaRPr/>
          </a:p>
        </p:txBody>
      </p:sp>
      <p:sp>
        <p:nvSpPr>
          <p:cNvPr id="12" name="Google Shape;12;p9"/>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AEB3B5"/>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9pPr>
          </a:lstStyle>
          <a:p>
            <a:endParaRPr/>
          </a:p>
        </p:txBody>
      </p:sp>
      <p:sp>
        <p:nvSpPr>
          <p:cNvPr id="13" name="Google Shape;13;p9"/>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AEB3B5"/>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9pPr>
          </a:lstStyle>
          <a:p>
            <a:endParaRPr/>
          </a:p>
        </p:txBody>
      </p:sp>
      <p:sp>
        <p:nvSpPr>
          <p:cNvPr id="14" name="Google Shape;14;p9"/>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AEB3B5"/>
                </a:solidFill>
                <a:latin typeface="Open Sans"/>
                <a:ea typeface="Open Sans"/>
                <a:cs typeface="Open Sans"/>
                <a:sym typeface="Open Sans"/>
              </a:defRPr>
            </a:lvl1pPr>
            <a:lvl2pPr marL="0" marR="0" lvl="1" indent="0" algn="r" rtl="0">
              <a:spcBef>
                <a:spcPts val="0"/>
              </a:spcBef>
              <a:buNone/>
              <a:defRPr sz="1200" b="0" i="0" u="none" strike="noStrike" cap="none">
                <a:solidFill>
                  <a:srgbClr val="AEB3B5"/>
                </a:solidFill>
                <a:latin typeface="Open Sans"/>
                <a:ea typeface="Open Sans"/>
                <a:cs typeface="Open Sans"/>
                <a:sym typeface="Open Sans"/>
              </a:defRPr>
            </a:lvl2pPr>
            <a:lvl3pPr marL="0" marR="0" lvl="2" indent="0" algn="r" rtl="0">
              <a:spcBef>
                <a:spcPts val="0"/>
              </a:spcBef>
              <a:buNone/>
              <a:defRPr sz="1200" b="0" i="0" u="none" strike="noStrike" cap="none">
                <a:solidFill>
                  <a:srgbClr val="AEB3B5"/>
                </a:solidFill>
                <a:latin typeface="Open Sans"/>
                <a:ea typeface="Open Sans"/>
                <a:cs typeface="Open Sans"/>
                <a:sym typeface="Open Sans"/>
              </a:defRPr>
            </a:lvl3pPr>
            <a:lvl4pPr marL="0" marR="0" lvl="3" indent="0" algn="r" rtl="0">
              <a:spcBef>
                <a:spcPts val="0"/>
              </a:spcBef>
              <a:buNone/>
              <a:defRPr sz="1200" b="0" i="0" u="none" strike="noStrike" cap="none">
                <a:solidFill>
                  <a:srgbClr val="AEB3B5"/>
                </a:solidFill>
                <a:latin typeface="Open Sans"/>
                <a:ea typeface="Open Sans"/>
                <a:cs typeface="Open Sans"/>
                <a:sym typeface="Open Sans"/>
              </a:defRPr>
            </a:lvl4pPr>
            <a:lvl5pPr marL="0" marR="0" lvl="4" indent="0" algn="r" rtl="0">
              <a:spcBef>
                <a:spcPts val="0"/>
              </a:spcBef>
              <a:buNone/>
              <a:defRPr sz="1200" b="0" i="0" u="none" strike="noStrike" cap="none">
                <a:solidFill>
                  <a:srgbClr val="AEB3B5"/>
                </a:solidFill>
                <a:latin typeface="Open Sans"/>
                <a:ea typeface="Open Sans"/>
                <a:cs typeface="Open Sans"/>
                <a:sym typeface="Open Sans"/>
              </a:defRPr>
            </a:lvl5pPr>
            <a:lvl6pPr marL="0" marR="0" lvl="5" indent="0" algn="r" rtl="0">
              <a:spcBef>
                <a:spcPts val="0"/>
              </a:spcBef>
              <a:buNone/>
              <a:defRPr sz="1200" b="0" i="0" u="none" strike="noStrike" cap="none">
                <a:solidFill>
                  <a:srgbClr val="AEB3B5"/>
                </a:solidFill>
                <a:latin typeface="Open Sans"/>
                <a:ea typeface="Open Sans"/>
                <a:cs typeface="Open Sans"/>
                <a:sym typeface="Open Sans"/>
              </a:defRPr>
            </a:lvl6pPr>
            <a:lvl7pPr marL="0" marR="0" lvl="6" indent="0" algn="r" rtl="0">
              <a:spcBef>
                <a:spcPts val="0"/>
              </a:spcBef>
              <a:buNone/>
              <a:defRPr sz="1200" b="0" i="0" u="none" strike="noStrike" cap="none">
                <a:solidFill>
                  <a:srgbClr val="AEB3B5"/>
                </a:solidFill>
                <a:latin typeface="Open Sans"/>
                <a:ea typeface="Open Sans"/>
                <a:cs typeface="Open Sans"/>
                <a:sym typeface="Open Sans"/>
              </a:defRPr>
            </a:lvl7pPr>
            <a:lvl8pPr marL="0" marR="0" lvl="7" indent="0" algn="r" rtl="0">
              <a:spcBef>
                <a:spcPts val="0"/>
              </a:spcBef>
              <a:buNone/>
              <a:defRPr sz="1200" b="0" i="0" u="none" strike="noStrike" cap="none">
                <a:solidFill>
                  <a:srgbClr val="AEB3B5"/>
                </a:solidFill>
                <a:latin typeface="Open Sans"/>
                <a:ea typeface="Open Sans"/>
                <a:cs typeface="Open Sans"/>
                <a:sym typeface="Open Sans"/>
              </a:defRPr>
            </a:lvl8pPr>
            <a:lvl9pPr marL="0" marR="0" lvl="8" indent="0" algn="r" rtl="0">
              <a:spcBef>
                <a:spcPts val="0"/>
              </a:spcBef>
              <a:buNone/>
              <a:defRPr sz="1200" b="0" i="0" u="none" strike="noStrike" cap="none">
                <a:solidFill>
                  <a:srgbClr val="AEB3B5"/>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5"/>
        <p:cNvGrpSpPr/>
        <p:nvPr/>
      </p:nvGrpSpPr>
      <p:grpSpPr>
        <a:xfrm>
          <a:off x="0" y="0"/>
          <a:ext cx="0" cy="0"/>
          <a:chOff x="0" y="0"/>
          <a:chExt cx="0" cy="0"/>
        </a:xfrm>
      </p:grpSpPr>
      <p:sp>
        <p:nvSpPr>
          <p:cNvPr id="36" name="Google Shape;36;p11"/>
          <p:cNvSpPr/>
          <p:nvPr/>
        </p:nvSpPr>
        <p:spPr>
          <a:xfrm>
            <a:off x="0" y="0"/>
            <a:ext cx="12192000" cy="79752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7" name="Google Shape;37;p11"/>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marR="0" lvl="0" algn="l" rtl="0">
              <a:lnSpc>
                <a:spcPct val="90000"/>
              </a:lnSpc>
              <a:spcBef>
                <a:spcPts val="0"/>
              </a:spcBef>
              <a:spcAft>
                <a:spcPts val="0"/>
              </a:spcAft>
              <a:buClr>
                <a:schemeClr val="dk1"/>
              </a:buClr>
              <a:buSzPts val="3800"/>
              <a:buFont typeface="Open Sans"/>
              <a:buNone/>
              <a:defRPr sz="38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Hs28FgRxqt0"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ideo" Target="https://www.youtube.com/embed/Hs28FgRxqt0?feature=oembed" TargetMode="Externa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
          <p:cNvSpPr txBox="1">
            <a:spLocks noGrp="1"/>
          </p:cNvSpPr>
          <p:nvPr>
            <p:ph type="ctrTitle"/>
          </p:nvPr>
        </p:nvSpPr>
        <p:spPr>
          <a:xfrm>
            <a:off x="715688" y="4530725"/>
            <a:ext cx="5195207" cy="13340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2BAAD"/>
              </a:buClr>
              <a:buSzPts val="2000"/>
              <a:buFont typeface="Open Sans"/>
              <a:buNone/>
            </a:pPr>
            <a:r>
              <a:rPr lang="en-IE" dirty="0">
                <a:latin typeface="Open Sans"/>
                <a:ea typeface="Open Sans"/>
                <a:cs typeface="Open Sans"/>
                <a:sym typeface="Open Sans"/>
              </a:rPr>
              <a:t>Module 3</a:t>
            </a:r>
            <a:endParaRPr dirty="0">
              <a:latin typeface="Open Sans"/>
              <a:ea typeface="Open Sans"/>
              <a:cs typeface="Open Sans"/>
              <a:sym typeface="Open Sans"/>
            </a:endParaRPr>
          </a:p>
        </p:txBody>
      </p:sp>
      <p:sp>
        <p:nvSpPr>
          <p:cNvPr id="59" name="Google Shape;59;p1"/>
          <p:cNvSpPr txBox="1">
            <a:spLocks noGrp="1"/>
          </p:cNvSpPr>
          <p:nvPr>
            <p:ph type="subTitle" idx="1"/>
          </p:nvPr>
        </p:nvSpPr>
        <p:spPr>
          <a:xfrm>
            <a:off x="6086475" y="4549902"/>
            <a:ext cx="5178855" cy="129283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1600"/>
              <a:buNone/>
            </a:pPr>
            <a:r>
              <a:rPr lang="en-US" dirty="0"/>
              <a:t>Designing Strategies for Managers, HR Professionals and VET Providers to combat ageism and social exclusion at the workplace – Ireland – Future in Perspective</a:t>
            </a:r>
          </a:p>
          <a:p>
            <a:pPr marL="0" lvl="0" indent="0" algn="l" rtl="0">
              <a:lnSpc>
                <a:spcPct val="90000"/>
              </a:lnSpc>
              <a:spcBef>
                <a:spcPts val="0"/>
              </a:spcBef>
              <a:spcAft>
                <a:spcPts val="0"/>
              </a:spcAft>
              <a:buClr>
                <a:schemeClr val="accent1"/>
              </a:buClr>
              <a:buSzPts val="16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2" name="Title 1">
            <a:extLst>
              <a:ext uri="{FF2B5EF4-FFF2-40B4-BE49-F238E27FC236}">
                <a16:creationId xmlns:a16="http://schemas.microsoft.com/office/drawing/2014/main" xmlns="" id="{2BA04280-2334-476A-9AF3-05180085DB22}"/>
              </a:ext>
            </a:extLst>
          </p:cNvPr>
          <p:cNvSpPr>
            <a:spLocks noGrp="1"/>
          </p:cNvSpPr>
          <p:nvPr>
            <p:ph type="ctrTitle"/>
          </p:nvPr>
        </p:nvSpPr>
        <p:spPr/>
        <p:txBody>
          <a:bodyPr/>
          <a:lstStyle/>
          <a:p>
            <a:r>
              <a:rPr lang="en-IE" dirty="0"/>
              <a:t>Discussion: How has ageism manifested itself in your workplace? </a:t>
            </a:r>
          </a:p>
        </p:txBody>
      </p:sp>
    </p:spTree>
    <p:extLst>
      <p:ext uri="{BB962C8B-B14F-4D97-AF65-F5344CB8AC3E}">
        <p14:creationId xmlns:p14="http://schemas.microsoft.com/office/powerpoint/2010/main" val="3775500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2" name="Title 1">
            <a:extLst>
              <a:ext uri="{FF2B5EF4-FFF2-40B4-BE49-F238E27FC236}">
                <a16:creationId xmlns:a16="http://schemas.microsoft.com/office/drawing/2014/main" xmlns="" id="{7E1BF8E3-C73F-4CA8-B82E-9114944FEC9D}"/>
              </a:ext>
            </a:extLst>
          </p:cNvPr>
          <p:cNvSpPr>
            <a:spLocks noGrp="1"/>
          </p:cNvSpPr>
          <p:nvPr>
            <p:ph type="title"/>
          </p:nvPr>
        </p:nvSpPr>
        <p:spPr/>
        <p:txBody>
          <a:bodyPr/>
          <a:lstStyle/>
          <a:p>
            <a:r>
              <a:rPr lang="en-IE" dirty="0"/>
              <a:t>References </a:t>
            </a:r>
          </a:p>
        </p:txBody>
      </p:sp>
      <p:sp>
        <p:nvSpPr>
          <p:cNvPr id="3" name="Text Placeholder 2">
            <a:extLst>
              <a:ext uri="{FF2B5EF4-FFF2-40B4-BE49-F238E27FC236}">
                <a16:creationId xmlns:a16="http://schemas.microsoft.com/office/drawing/2014/main" xmlns="" id="{35F0DF61-FB55-403B-897B-0C286502F3B2}"/>
              </a:ext>
            </a:extLst>
          </p:cNvPr>
          <p:cNvSpPr>
            <a:spLocks noGrp="1"/>
          </p:cNvSpPr>
          <p:nvPr>
            <p:ph type="body" idx="1"/>
          </p:nvPr>
        </p:nvSpPr>
        <p:spPr/>
        <p:txBody>
          <a:bodyPr/>
          <a:lstStyle/>
          <a:p>
            <a:pPr marL="514350" indent="-285750" algn="l">
              <a:lnSpc>
                <a:spcPct val="150000"/>
              </a:lnSpc>
              <a:buFont typeface="Arial" panose="020B0604020202020204" pitchFamily="34" charset="0"/>
              <a:buChar char="•"/>
            </a:pPr>
            <a:r>
              <a:rPr lang="en-IE" sz="2000" dirty="0"/>
              <a:t>The World Health Organisation (2021) </a:t>
            </a:r>
            <a:r>
              <a:rPr lang="en-IE" sz="2000" i="1" dirty="0"/>
              <a:t>Ageing: Ageism. </a:t>
            </a:r>
            <a:r>
              <a:rPr lang="en-IE" sz="2000" dirty="0"/>
              <a:t>Retrieved from: https://www.who.int/westernpacific/news/q-a-detail/ageing-ageism </a:t>
            </a:r>
          </a:p>
          <a:p>
            <a:pPr marL="514350" indent="-285750" algn="l">
              <a:lnSpc>
                <a:spcPct val="150000"/>
              </a:lnSpc>
              <a:buFont typeface="Arial" panose="020B0604020202020204" pitchFamily="34" charset="0"/>
              <a:buChar char="•"/>
            </a:pPr>
            <a:r>
              <a:rPr lang="en-IE" sz="2000" dirty="0">
                <a:solidFill>
                  <a:schemeClr val="bg1"/>
                </a:solidFill>
                <a:latin typeface="Open Sans Light" panose="020B0604020202020204" charset="0"/>
                <a:ea typeface="Open Sans Light" panose="020B0604020202020204" charset="0"/>
                <a:cs typeface="Open Sans Light" panose="020B0604020202020204" charset="0"/>
              </a:rPr>
              <a:t>The Benevolent Society (2018) </a:t>
            </a:r>
            <a:r>
              <a:rPr lang="en-IE" sz="2000" i="1" dirty="0">
                <a:solidFill>
                  <a:schemeClr val="bg1"/>
                </a:solidFill>
                <a:latin typeface="Open Sans Light" panose="020B0604020202020204" charset="0"/>
                <a:ea typeface="Open Sans Light" panose="020B0604020202020204" charset="0"/>
                <a:cs typeface="Open Sans Light" panose="020B0604020202020204" charset="0"/>
              </a:rPr>
              <a:t>Imagine a world without ageism. </a:t>
            </a:r>
            <a:r>
              <a:rPr lang="en-IE" sz="2000" dirty="0">
                <a:solidFill>
                  <a:schemeClr val="bg1"/>
                </a:solidFill>
                <a:latin typeface="Open Sans Light" panose="020B0604020202020204" charset="0"/>
                <a:ea typeface="Open Sans Light" panose="020B0604020202020204" charset="0"/>
                <a:cs typeface="Open Sans Light" panose="020B0604020202020204" charset="0"/>
              </a:rPr>
              <a:t>Retrieved from </a:t>
            </a:r>
            <a:r>
              <a:rPr lang="en-IE" sz="2000" dirty="0">
                <a:solidFill>
                  <a:schemeClr val="bg1"/>
                </a:solidFill>
                <a:latin typeface="Open Sans Light" panose="020B0604020202020204" charset="0"/>
                <a:ea typeface="Open Sans Light" panose="020B0604020202020204" charset="0"/>
                <a:cs typeface="Open Sans Light" panose="020B0604020202020204" charset="0"/>
                <a:hlinkClick r:id="rId3">
                  <a:extLst>
                    <a:ext uri="{A12FA001-AC4F-418D-AE19-62706E023703}">
                      <ahyp:hlinkClr xmlns="" xmlns:ahyp="http://schemas.microsoft.com/office/drawing/2018/hyperlinkcolor" val="tx"/>
                    </a:ext>
                  </a:extLst>
                </a:hlinkClick>
              </a:rPr>
              <a:t>https://www.youtube.com/watch?v=Hs28FgRxqt0</a:t>
            </a:r>
            <a:r>
              <a:rPr lang="en-IE" sz="2000" dirty="0">
                <a:solidFill>
                  <a:schemeClr val="bg1"/>
                </a:solidFill>
                <a:latin typeface="Open Sans Light" panose="020B0604020202020204" charset="0"/>
                <a:ea typeface="Open Sans Light" panose="020B0604020202020204" charset="0"/>
                <a:cs typeface="Open Sans Light" panose="020B0604020202020204" charset="0"/>
              </a:rPr>
              <a:t> </a:t>
            </a:r>
          </a:p>
          <a:p>
            <a:pPr marL="514350" indent="-285750" algn="l">
              <a:lnSpc>
                <a:spcPct val="150000"/>
              </a:lnSpc>
              <a:buFont typeface="Arial" panose="020B0604020202020204" pitchFamily="34" charset="0"/>
              <a:buChar char="•"/>
            </a:pPr>
            <a:r>
              <a:rPr lang="en-IE" sz="2000" dirty="0"/>
              <a:t> William Fry (2016) </a:t>
            </a:r>
            <a:r>
              <a:rPr lang="en-IE" sz="2000" i="1" dirty="0"/>
              <a:t>Age in the Workplace: Employment Report 2016. </a:t>
            </a:r>
            <a:r>
              <a:rPr lang="en-IE" sz="2000" dirty="0"/>
              <a:t>Retrieved from; https://www.williamfry.com/docs/default-source/reports/age-in-the-workplace-2016.pdf?sfvrsn=0</a:t>
            </a:r>
          </a:p>
          <a:p>
            <a:pPr marL="514350" indent="-285750" algn="l">
              <a:lnSpc>
                <a:spcPct val="150000"/>
              </a:lnSpc>
              <a:buFont typeface="Arial" panose="020B0604020202020204" pitchFamily="34" charset="0"/>
              <a:buChar char="•"/>
            </a:pPr>
            <a:r>
              <a:rPr lang="en-IE" sz="2000" dirty="0"/>
              <a:t>IMECE (2019) </a:t>
            </a:r>
            <a:r>
              <a:rPr lang="en-IE" sz="2000" i="1" dirty="0"/>
              <a:t>Combatting ageism in the world of work. </a:t>
            </a:r>
            <a:r>
              <a:rPr lang="en-IE" sz="2000" dirty="0"/>
              <a:t>Retrieved from: https://unece.org/DAM/pau/age/Policy_briefs/ECE-WG1-30.pdf </a:t>
            </a:r>
          </a:p>
          <a:p>
            <a:pPr marL="228600" indent="0" algn="l">
              <a:lnSpc>
                <a:spcPct val="150000"/>
              </a:lnSpc>
            </a:pPr>
            <a:endParaRPr lang="en-IE" sz="2000" dirty="0"/>
          </a:p>
          <a:p>
            <a:endParaRPr lang="en-I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2" name="Title 1">
            <a:extLst>
              <a:ext uri="{FF2B5EF4-FFF2-40B4-BE49-F238E27FC236}">
                <a16:creationId xmlns:a16="http://schemas.microsoft.com/office/drawing/2014/main" xmlns="" id="{23386E62-5F20-4AC4-A161-4390F28F66A6}"/>
              </a:ext>
            </a:extLst>
          </p:cNvPr>
          <p:cNvSpPr>
            <a:spLocks noGrp="1"/>
          </p:cNvSpPr>
          <p:nvPr>
            <p:ph type="title"/>
          </p:nvPr>
        </p:nvSpPr>
        <p:spPr/>
        <p:txBody>
          <a:bodyPr/>
          <a:lstStyle/>
          <a:p>
            <a:r>
              <a:rPr lang="en-US" sz="3200" dirty="0"/>
              <a:t>Unit 1: Ageism in the workplace for both older and younger workers </a:t>
            </a:r>
            <a:endParaRPr lang="en-IE" sz="3200" dirty="0"/>
          </a:p>
        </p:txBody>
      </p:sp>
      <p:sp>
        <p:nvSpPr>
          <p:cNvPr id="3" name="Text Placeholder 2">
            <a:extLst>
              <a:ext uri="{FF2B5EF4-FFF2-40B4-BE49-F238E27FC236}">
                <a16:creationId xmlns:a16="http://schemas.microsoft.com/office/drawing/2014/main" xmlns="" id="{6FCC48A4-11E3-4FBA-AFA0-D96823049C36}"/>
              </a:ext>
            </a:extLst>
          </p:cNvPr>
          <p:cNvSpPr>
            <a:spLocks noGrp="1"/>
          </p:cNvSpPr>
          <p:nvPr>
            <p:ph type="body" idx="1"/>
          </p:nvPr>
        </p:nvSpPr>
        <p:spPr/>
        <p:txBody>
          <a:bodyPr/>
          <a:lstStyle/>
          <a:p>
            <a:r>
              <a:rPr lang="en-IE" sz="2400" dirty="0"/>
              <a:t>By completing this unit, you will be able to</a:t>
            </a:r>
            <a:r>
              <a:rPr lang="en-IE" sz="2400" dirty="0" smtClean="0"/>
              <a:t>:</a:t>
            </a:r>
          </a:p>
          <a:p>
            <a:endParaRPr lang="en-IE" sz="2400" dirty="0"/>
          </a:p>
          <a:p>
            <a:pPr marL="514350" indent="-285750">
              <a:buFont typeface="Arial" panose="020B0604020202020204" pitchFamily="34" charset="0"/>
              <a:buChar char="•"/>
            </a:pPr>
            <a:r>
              <a:rPr lang="en-IE" sz="2400" dirty="0"/>
              <a:t>Identify common examples of ageism that occur within the workplace towards both older and younger </a:t>
            </a:r>
            <a:r>
              <a:rPr lang="en-IE" sz="2400" dirty="0" smtClean="0"/>
              <a:t>workers</a:t>
            </a:r>
          </a:p>
          <a:p>
            <a:pPr marL="514350" indent="-285750">
              <a:buFont typeface="Arial" panose="020B0604020202020204" pitchFamily="34" charset="0"/>
              <a:buChar char="•"/>
            </a:pPr>
            <a:endParaRPr lang="en-IE" sz="2400" dirty="0"/>
          </a:p>
          <a:p>
            <a:pPr marL="514350" indent="-285750">
              <a:buFont typeface="Arial" panose="020B0604020202020204" pitchFamily="34" charset="0"/>
              <a:buChar char="•"/>
            </a:pPr>
            <a:r>
              <a:rPr lang="en-IE" sz="2400" dirty="0"/>
              <a:t>Understand the age profile within their </a:t>
            </a:r>
            <a:r>
              <a:rPr lang="en-IE" sz="2400" dirty="0" smtClean="0"/>
              <a:t>organisation</a:t>
            </a:r>
          </a:p>
          <a:p>
            <a:pPr marL="514350" indent="-285750">
              <a:buFont typeface="Arial" panose="020B0604020202020204" pitchFamily="34" charset="0"/>
              <a:buChar char="•"/>
            </a:pPr>
            <a:endParaRPr lang="en-IE" sz="2400" dirty="0"/>
          </a:p>
          <a:p>
            <a:pPr marL="514350" indent="-285750">
              <a:buFont typeface="Arial" panose="020B0604020202020204" pitchFamily="34" charset="0"/>
              <a:buChar char="•"/>
            </a:pPr>
            <a:r>
              <a:rPr lang="en-IE" sz="2400" dirty="0"/>
              <a:t>Understand the impact that ageism has within the workplace </a:t>
            </a:r>
            <a:endParaRPr lang="en-IE" sz="2400" dirty="0" smtClean="0"/>
          </a:p>
          <a:p>
            <a:pPr marL="228600" indent="0"/>
            <a:endParaRPr lang="en-IE" sz="2400" dirty="0"/>
          </a:p>
          <a:p>
            <a:pPr marL="514350" indent="-285750">
              <a:buFont typeface="Arial" panose="020B0604020202020204" pitchFamily="34" charset="0"/>
              <a:buChar char="•"/>
            </a:pPr>
            <a:r>
              <a:rPr lang="en-IE" sz="2400" dirty="0"/>
              <a:t>Willing to fight against workplace discrimination in relation to age-related bias, misconceptions and </a:t>
            </a:r>
            <a:r>
              <a:rPr lang="en-IE" sz="2400" dirty="0" smtClean="0"/>
              <a:t>ageism</a:t>
            </a:r>
            <a:endParaRPr lang="en-IE"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F57704-85FD-4122-824D-C7E1E02C398C}"/>
              </a:ext>
            </a:extLst>
          </p:cNvPr>
          <p:cNvSpPr>
            <a:spLocks noGrp="1"/>
          </p:cNvSpPr>
          <p:nvPr>
            <p:ph type="ctrTitle"/>
          </p:nvPr>
        </p:nvSpPr>
        <p:spPr/>
        <p:txBody>
          <a:bodyPr/>
          <a:lstStyle/>
          <a:p>
            <a:r>
              <a:rPr lang="en-IE" dirty="0"/>
              <a:t>Question: What is the age profile of the organisation you work for? </a:t>
            </a:r>
          </a:p>
        </p:txBody>
      </p:sp>
    </p:spTree>
    <p:extLst>
      <p:ext uri="{BB962C8B-B14F-4D97-AF65-F5344CB8AC3E}">
        <p14:creationId xmlns:p14="http://schemas.microsoft.com/office/powerpoint/2010/main" val="721619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4" name="Title 3">
            <a:extLst>
              <a:ext uri="{FF2B5EF4-FFF2-40B4-BE49-F238E27FC236}">
                <a16:creationId xmlns:a16="http://schemas.microsoft.com/office/drawing/2014/main" xmlns="" id="{7F4984CC-F268-488C-B228-656D180C4B5C}"/>
              </a:ext>
            </a:extLst>
          </p:cNvPr>
          <p:cNvSpPr>
            <a:spLocks noGrp="1"/>
          </p:cNvSpPr>
          <p:nvPr>
            <p:ph type="ctrTitle"/>
          </p:nvPr>
        </p:nvSpPr>
        <p:spPr/>
        <p:txBody>
          <a:bodyPr/>
          <a:lstStyle/>
          <a:p>
            <a:r>
              <a:rPr lang="en-IE" dirty="0"/>
              <a:t> Research by William Fry in 2016 identified </a:t>
            </a:r>
            <a:br>
              <a:rPr lang="en-IE" dirty="0"/>
            </a:br>
            <a:r>
              <a:rPr lang="en-IE" dirty="0"/>
              <a:t/>
            </a:r>
            <a:br>
              <a:rPr lang="en-IE" dirty="0"/>
            </a:br>
            <a:r>
              <a:rPr lang="en-IE" dirty="0"/>
              <a:t>Younger workers = 26 years </a:t>
            </a:r>
            <a:br>
              <a:rPr lang="en-IE" dirty="0"/>
            </a:br>
            <a:r>
              <a:rPr lang="en-IE" dirty="0"/>
              <a:t>Older workers = 51 years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4714682-D956-488E-A964-708893AD494B}"/>
              </a:ext>
            </a:extLst>
          </p:cNvPr>
          <p:cNvSpPr>
            <a:spLocks noGrp="1"/>
          </p:cNvSpPr>
          <p:nvPr>
            <p:ph type="title"/>
          </p:nvPr>
        </p:nvSpPr>
        <p:spPr/>
        <p:txBody>
          <a:bodyPr/>
          <a:lstStyle/>
          <a:p>
            <a:r>
              <a:rPr lang="en-US" dirty="0"/>
              <a:t>The impact of ageism in the workplace </a:t>
            </a:r>
            <a:endParaRPr lang="en-IE" dirty="0"/>
          </a:p>
        </p:txBody>
      </p:sp>
      <p:sp>
        <p:nvSpPr>
          <p:cNvPr id="5" name="Text Placeholder 4">
            <a:extLst>
              <a:ext uri="{FF2B5EF4-FFF2-40B4-BE49-F238E27FC236}">
                <a16:creationId xmlns:a16="http://schemas.microsoft.com/office/drawing/2014/main" xmlns="" id="{A400B0B2-6D15-4ABB-9BD0-828CBD99657D}"/>
              </a:ext>
            </a:extLst>
          </p:cNvPr>
          <p:cNvSpPr>
            <a:spLocks noGrp="1"/>
          </p:cNvSpPr>
          <p:nvPr>
            <p:ph type="body" idx="1"/>
          </p:nvPr>
        </p:nvSpPr>
        <p:spPr/>
        <p:txBody>
          <a:bodyPr/>
          <a:lstStyle/>
          <a:p>
            <a:pPr marL="514350" indent="-285750">
              <a:buFont typeface="Arial" panose="020B0604020202020204" pitchFamily="34" charset="0"/>
              <a:buChar char="•"/>
            </a:pPr>
            <a:r>
              <a:rPr lang="en-US" dirty="0"/>
              <a:t>As we are entering into an aging workforce, it is expected that there will be more issues that relate to age-based discrimination. </a:t>
            </a:r>
          </a:p>
          <a:p>
            <a:pPr marL="514350" indent="-285750">
              <a:buFont typeface="Arial" panose="020B0604020202020204" pitchFamily="34" charset="0"/>
              <a:buChar char="•"/>
            </a:pPr>
            <a:r>
              <a:rPr lang="en-US" dirty="0"/>
              <a:t>This video identifies common issues, misconceptions and stereotypes  in the debate surrounding ageism </a:t>
            </a:r>
          </a:p>
          <a:p>
            <a:endParaRPr lang="en-US" dirty="0"/>
          </a:p>
          <a:p>
            <a:endParaRPr lang="en-US" dirty="0"/>
          </a:p>
          <a:p>
            <a:r>
              <a:rPr lang="en-US" dirty="0"/>
              <a:t> </a:t>
            </a:r>
          </a:p>
          <a:p>
            <a:endParaRPr lang="en-IE" dirty="0"/>
          </a:p>
        </p:txBody>
      </p:sp>
      <p:pic>
        <p:nvPicPr>
          <p:cNvPr id="6" name="Online Media 4" title="Imagine a world without ageism">
            <a:hlinkClick r:id="" action="ppaction://media"/>
            <a:extLst>
              <a:ext uri="{FF2B5EF4-FFF2-40B4-BE49-F238E27FC236}">
                <a16:creationId xmlns:a16="http://schemas.microsoft.com/office/drawing/2014/main" xmlns="" id="{51CB194F-1E51-438E-9479-662286638D22}"/>
              </a:ext>
            </a:extLst>
          </p:cNvPr>
          <p:cNvPicPr>
            <a:picLocks noRot="1" noChangeAspect="1"/>
          </p:cNvPicPr>
          <p:nvPr>
            <a:videoFile r:link="rId1"/>
          </p:nvPr>
        </p:nvPicPr>
        <p:blipFill>
          <a:blip r:embed="rId4"/>
          <a:stretch>
            <a:fillRect/>
          </a:stretch>
        </p:blipFill>
        <p:spPr>
          <a:xfrm>
            <a:off x="2269141" y="2253343"/>
            <a:ext cx="7653717" cy="4324350"/>
          </a:xfrm>
          <a:prstGeom prst="rect">
            <a:avLst/>
          </a:prstGeom>
        </p:spPr>
      </p:pic>
    </p:spTree>
    <p:extLst>
      <p:ext uri="{BB962C8B-B14F-4D97-AF65-F5344CB8AC3E}">
        <p14:creationId xmlns:p14="http://schemas.microsoft.com/office/powerpoint/2010/main" val="182166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570B28-5C0B-4913-A8E2-B77B07DFD8BF}"/>
              </a:ext>
            </a:extLst>
          </p:cNvPr>
          <p:cNvSpPr>
            <a:spLocks noGrp="1"/>
          </p:cNvSpPr>
          <p:nvPr>
            <p:ph type="title"/>
          </p:nvPr>
        </p:nvSpPr>
        <p:spPr/>
        <p:txBody>
          <a:bodyPr/>
          <a:lstStyle/>
          <a:p>
            <a:r>
              <a:rPr lang="en-IE" dirty="0"/>
              <a:t>Ageism within the workplace </a:t>
            </a:r>
          </a:p>
        </p:txBody>
      </p:sp>
      <p:sp>
        <p:nvSpPr>
          <p:cNvPr id="5" name="Text Placeholder 4">
            <a:extLst>
              <a:ext uri="{FF2B5EF4-FFF2-40B4-BE49-F238E27FC236}">
                <a16:creationId xmlns:a16="http://schemas.microsoft.com/office/drawing/2014/main" xmlns="" id="{4B3C5667-8B1D-4EB4-8CF0-BC87F903614D}"/>
              </a:ext>
            </a:extLst>
          </p:cNvPr>
          <p:cNvSpPr>
            <a:spLocks noGrp="1"/>
          </p:cNvSpPr>
          <p:nvPr>
            <p:ph type="body" idx="1"/>
          </p:nvPr>
        </p:nvSpPr>
        <p:spPr/>
        <p:txBody>
          <a:bodyPr/>
          <a:lstStyle/>
          <a:p>
            <a:pPr marL="514350" indent="-285750">
              <a:buFont typeface="Arial" panose="020B0604020202020204" pitchFamily="34" charset="0"/>
              <a:buChar char="•"/>
            </a:pPr>
            <a:r>
              <a:rPr lang="en-IE" dirty="0"/>
              <a:t>According to the Equality and Human Rights Commission (2021) Ageism, age related discrimination and mistreatment can occur on four levels; </a:t>
            </a:r>
          </a:p>
          <a:p>
            <a:endParaRPr lang="en-IE" dirty="0"/>
          </a:p>
        </p:txBody>
      </p:sp>
      <p:graphicFrame>
        <p:nvGraphicFramePr>
          <p:cNvPr id="6" name="Diagram 5">
            <a:extLst>
              <a:ext uri="{FF2B5EF4-FFF2-40B4-BE49-F238E27FC236}">
                <a16:creationId xmlns:a16="http://schemas.microsoft.com/office/drawing/2014/main" xmlns="" id="{84AB73E1-2691-4D78-AA37-602358FE0E69}"/>
              </a:ext>
            </a:extLst>
          </p:cNvPr>
          <p:cNvGraphicFramePr/>
          <p:nvPr>
            <p:extLst>
              <p:ext uri="{D42A27DB-BD31-4B8C-83A1-F6EECF244321}">
                <p14:modId xmlns:p14="http://schemas.microsoft.com/office/powerpoint/2010/main" val="1854690979"/>
              </p:ext>
            </p:extLst>
          </p:nvPr>
        </p:nvGraphicFramePr>
        <p:xfrm>
          <a:off x="580571" y="1582056"/>
          <a:ext cx="11161486" cy="4920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727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2" name="Title 1">
            <a:extLst>
              <a:ext uri="{FF2B5EF4-FFF2-40B4-BE49-F238E27FC236}">
                <a16:creationId xmlns:a16="http://schemas.microsoft.com/office/drawing/2014/main" xmlns="" id="{2BA04280-2334-476A-9AF3-05180085DB22}"/>
              </a:ext>
            </a:extLst>
          </p:cNvPr>
          <p:cNvSpPr>
            <a:spLocks noGrp="1"/>
          </p:cNvSpPr>
          <p:nvPr>
            <p:ph type="ctrTitle"/>
          </p:nvPr>
        </p:nvSpPr>
        <p:spPr/>
        <p:txBody>
          <a:bodyPr/>
          <a:lstStyle/>
          <a:p>
            <a:r>
              <a:rPr lang="en-IE" dirty="0"/>
              <a:t>Discussion: What are the common stereotypes associated with the workforce?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BB6575B-3199-43D2-A209-605BA9BBD7CC}"/>
              </a:ext>
            </a:extLst>
          </p:cNvPr>
          <p:cNvSpPr>
            <a:spLocks noGrp="1"/>
          </p:cNvSpPr>
          <p:nvPr>
            <p:ph type="title"/>
          </p:nvPr>
        </p:nvSpPr>
        <p:spPr/>
        <p:txBody>
          <a:bodyPr/>
          <a:lstStyle/>
          <a:p>
            <a:r>
              <a:rPr lang="en-IE" dirty="0"/>
              <a:t>Stereotypically, younger workers are… </a:t>
            </a:r>
          </a:p>
        </p:txBody>
      </p:sp>
      <p:sp>
        <p:nvSpPr>
          <p:cNvPr id="4" name="Text Placeholder 3">
            <a:extLst>
              <a:ext uri="{FF2B5EF4-FFF2-40B4-BE49-F238E27FC236}">
                <a16:creationId xmlns:a16="http://schemas.microsoft.com/office/drawing/2014/main" xmlns="" id="{0EE69912-A0BF-4F55-B67F-669E3E3145BE}"/>
              </a:ext>
            </a:extLst>
          </p:cNvPr>
          <p:cNvSpPr>
            <a:spLocks noGrp="1"/>
          </p:cNvSpPr>
          <p:nvPr>
            <p:ph type="body" idx="1"/>
          </p:nvPr>
        </p:nvSpPr>
        <p:spPr/>
        <p:txBody>
          <a:bodyPr/>
          <a:lstStyle/>
          <a:p>
            <a:r>
              <a:rPr lang="en-IE" dirty="0"/>
              <a:t> </a:t>
            </a:r>
          </a:p>
        </p:txBody>
      </p:sp>
      <p:graphicFrame>
        <p:nvGraphicFramePr>
          <p:cNvPr id="5" name="Diagram 4">
            <a:extLst>
              <a:ext uri="{FF2B5EF4-FFF2-40B4-BE49-F238E27FC236}">
                <a16:creationId xmlns:a16="http://schemas.microsoft.com/office/drawing/2014/main" xmlns="" id="{ECFC4D32-1B13-47C2-BEA1-21AD77D1188E}"/>
              </a:ext>
            </a:extLst>
          </p:cNvPr>
          <p:cNvGraphicFramePr/>
          <p:nvPr>
            <p:extLst>
              <p:ext uri="{D42A27DB-BD31-4B8C-83A1-F6EECF244321}">
                <p14:modId xmlns:p14="http://schemas.microsoft.com/office/powerpoint/2010/main" val="1861005798"/>
              </p:ext>
            </p:extLst>
          </p:nvPr>
        </p:nvGraphicFramePr>
        <p:xfrm>
          <a:off x="537029" y="797521"/>
          <a:ext cx="10653485" cy="6083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11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8980D75-BE4A-4C38-9453-1E9524AAC84F}"/>
              </a:ext>
            </a:extLst>
          </p:cNvPr>
          <p:cNvSpPr>
            <a:spLocks noGrp="1"/>
          </p:cNvSpPr>
          <p:nvPr>
            <p:ph type="title"/>
          </p:nvPr>
        </p:nvSpPr>
        <p:spPr/>
        <p:txBody>
          <a:bodyPr/>
          <a:lstStyle/>
          <a:p>
            <a:r>
              <a:rPr lang="en-IE" dirty="0"/>
              <a:t>Stereotypically, older workers are: </a:t>
            </a:r>
          </a:p>
        </p:txBody>
      </p:sp>
      <p:graphicFrame>
        <p:nvGraphicFramePr>
          <p:cNvPr id="5" name="Diagram 4">
            <a:extLst>
              <a:ext uri="{FF2B5EF4-FFF2-40B4-BE49-F238E27FC236}">
                <a16:creationId xmlns:a16="http://schemas.microsoft.com/office/drawing/2014/main" xmlns="" id="{4668B2D6-D557-4CD6-A73A-7540511C7C55}"/>
              </a:ext>
            </a:extLst>
          </p:cNvPr>
          <p:cNvGraphicFramePr/>
          <p:nvPr>
            <p:extLst>
              <p:ext uri="{D42A27DB-BD31-4B8C-83A1-F6EECF244321}">
                <p14:modId xmlns:p14="http://schemas.microsoft.com/office/powerpoint/2010/main" val="3987999201"/>
              </p:ext>
            </p:extLst>
          </p:nvPr>
        </p:nvGraphicFramePr>
        <p:xfrm>
          <a:off x="203199" y="797521"/>
          <a:ext cx="11839121" cy="60834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558860"/>
      </p:ext>
    </p:extLst>
  </p:cSld>
  <p:clrMapOvr>
    <a:masterClrMapping/>
  </p:clrMapOvr>
</p:sld>
</file>

<file path=ppt/theme/theme1.xml><?xml version="1.0" encoding="utf-8"?>
<a:theme xmlns:a="http://schemas.openxmlformats.org/drawingml/2006/main" name="CARDET Course template - Cover page">
  <a:themeElements>
    <a:clrScheme name="LearnGen">
      <a:dk1>
        <a:srgbClr val="FFFFFF"/>
      </a:dk1>
      <a:lt1>
        <a:srgbClr val="868E93"/>
      </a:lt1>
      <a:dk2>
        <a:srgbClr val="E1E2E3"/>
      </a:dk2>
      <a:lt2>
        <a:srgbClr val="868E93"/>
      </a:lt2>
      <a:accent1>
        <a:srgbClr val="F47F5D"/>
      </a:accent1>
      <a:accent2>
        <a:srgbClr val="93D4CC"/>
      </a:accent2>
      <a:accent3>
        <a:srgbClr val="C7ADDB"/>
      </a:accent3>
      <a:accent4>
        <a:srgbClr val="9DA57C"/>
      </a:accent4>
      <a:accent5>
        <a:srgbClr val="858AA8"/>
      </a:accent5>
      <a:accent6>
        <a:srgbClr val="F2613A"/>
      </a:accent6>
      <a:hlink>
        <a:srgbClr val="93D4CC"/>
      </a:hlink>
      <a:folHlink>
        <a:srgbClr val="70C6BC"/>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LearnGen">
      <a:dk1>
        <a:srgbClr val="FFFFFF"/>
      </a:dk1>
      <a:lt1>
        <a:srgbClr val="868E93"/>
      </a:lt1>
      <a:dk2>
        <a:srgbClr val="E1E2E3"/>
      </a:dk2>
      <a:lt2>
        <a:srgbClr val="868E93"/>
      </a:lt2>
      <a:accent1>
        <a:srgbClr val="F47F5D"/>
      </a:accent1>
      <a:accent2>
        <a:srgbClr val="93D4CC"/>
      </a:accent2>
      <a:accent3>
        <a:srgbClr val="C7ADDB"/>
      </a:accent3>
      <a:accent4>
        <a:srgbClr val="9DA57C"/>
      </a:accent4>
      <a:accent5>
        <a:srgbClr val="858AA8"/>
      </a:accent5>
      <a:accent6>
        <a:srgbClr val="F2613A"/>
      </a:accent6>
      <a:hlink>
        <a:srgbClr val="93D4CC"/>
      </a:hlink>
      <a:folHlink>
        <a:srgbClr val="70C6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655</TotalTime>
  <Words>440</Words>
  <Application>Microsoft Office PowerPoint</Application>
  <PresentationFormat>Widescreen</PresentationFormat>
  <Paragraphs>69</Paragraphs>
  <Slides>11</Slides>
  <Notes>11</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Open Sans</vt:lpstr>
      <vt:lpstr>Calibri</vt:lpstr>
      <vt:lpstr>Open Sans Light</vt:lpstr>
      <vt:lpstr>CARDET Course template - Cover page</vt:lpstr>
      <vt:lpstr>CARDET Course template</vt:lpstr>
      <vt:lpstr>Module 3</vt:lpstr>
      <vt:lpstr>Unit 1: Ageism in the workplace for both older and younger workers </vt:lpstr>
      <vt:lpstr>Question: What is the age profile of the organisation you work for? </vt:lpstr>
      <vt:lpstr> Research by William Fry in 2016 identified   Younger workers = 26 years  Older workers = 51 years </vt:lpstr>
      <vt:lpstr>The impact of ageism in the workplace </vt:lpstr>
      <vt:lpstr>Ageism within the workplace </vt:lpstr>
      <vt:lpstr>Discussion: What are the common stereotypes associated with the workforce? </vt:lpstr>
      <vt:lpstr>Stereotypically, younger workers are… </vt:lpstr>
      <vt:lpstr>Stereotypically, older workers are: </vt:lpstr>
      <vt:lpstr>Discussion: How has ageism manifested itself in your workplace? </vt:lpstr>
      <vt:lpstr>References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2Fast4u</dc:creator>
  <cp:lastModifiedBy>Eleni Nicolaou</cp:lastModifiedBy>
  <cp:revision>38</cp:revision>
  <dcterms:created xsi:type="dcterms:W3CDTF">2014-07-11T09:12:14Z</dcterms:created>
  <dcterms:modified xsi:type="dcterms:W3CDTF">2021-07-28T15:25:39Z</dcterms:modified>
</cp:coreProperties>
</file>